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adeac430dd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2755abc1be4ae2"/>
  </p:sldMasterIdLst>
  <p:sldIdLst>
    <p:sldId xmlns:r="http://schemas.openxmlformats.org/officeDocument/2006/relationships" id="256" r:id="R6e460aac9b5e4a22"/>
    <p:sldId xmlns:r="http://schemas.openxmlformats.org/officeDocument/2006/relationships" id="257" r:id="Rd6d5ad42f6b94ed9"/>
    <p:sldId xmlns:r="http://schemas.openxmlformats.org/officeDocument/2006/relationships" id="258" r:id="R7786e5499646481f"/>
    <p:sldId xmlns:r="http://schemas.openxmlformats.org/officeDocument/2006/relationships" id="259" r:id="Re2ccc8ffa7e342cd"/>
    <p:sldId xmlns:r="http://schemas.openxmlformats.org/officeDocument/2006/relationships" id="260" r:id="Rf66637bfe3814e70"/>
    <p:sldId xmlns:r="http://schemas.openxmlformats.org/officeDocument/2006/relationships" id="261" r:id="R576f75a756ef4cbe"/>
    <p:sldId xmlns:r="http://schemas.openxmlformats.org/officeDocument/2006/relationships" id="262" r:id="R7b4d2755d854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755abc1be4ae2" /><Relationship Type="http://schemas.openxmlformats.org/officeDocument/2006/relationships/slide" Target="/ppt/slides/slide1.xml" Id="R6e460aac9b5e4a22" /><Relationship Type="http://schemas.openxmlformats.org/officeDocument/2006/relationships/slide" Target="/ppt/slides/slide2.xml" Id="Rd6d5ad42f6b94ed9" /><Relationship Type="http://schemas.openxmlformats.org/officeDocument/2006/relationships/slide" Target="/ppt/slides/slide3.xml" Id="R7786e5499646481f" /><Relationship Type="http://schemas.openxmlformats.org/officeDocument/2006/relationships/slide" Target="/ppt/slides/slide4.xml" Id="Re2ccc8ffa7e342cd" /><Relationship Type="http://schemas.openxmlformats.org/officeDocument/2006/relationships/slide" Target="/ppt/slides/slide5.xml" Id="Rf66637bfe3814e70" /><Relationship Type="http://schemas.openxmlformats.org/officeDocument/2006/relationships/slide" Target="/ppt/slides/slide6.xml" Id="R576f75a756ef4cbe" /><Relationship Type="http://schemas.openxmlformats.org/officeDocument/2006/relationships/slide" Target="/ppt/slides/slide7.xml" Id="R7b4d2755d854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84e7354dd47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e504861564cb6" /><Relationship Type="http://schemas.openxmlformats.org/officeDocument/2006/relationships/theme" Target="/ppt/slideMasters/theme/theme1.xml" Id="R5d93b60e515048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e504861564c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6ef6438ad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55710726b42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39ccd7a384d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34f36507342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90f366ab84c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f266c5cd142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95152ce104a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FLEXIMA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FLEXIMA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CHRISANDER VIST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Dalenveien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930 241 016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FLEXIMA AS</a:t>
            </a:r>
          </a:p>
        </p:txBody>
      </p:sp>
    </p:spTree>
  </p:cSld>
  <p:clrMapOvr>
    <a:masterClrMapping xmlns:a="http://schemas.openxmlformats.org/drawingml/2006/main"/>
  </p:clrMapOvr>
</p:sld>
</file>