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9282e1d0e24e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2b3caf42844a0a"/>
  </p:sldMasterIdLst>
  <p:sldIdLst>
    <p:sldId xmlns:r="http://schemas.openxmlformats.org/officeDocument/2006/relationships" id="256" r:id="Rf82e171f90244879"/>
    <p:sldId xmlns:r="http://schemas.openxmlformats.org/officeDocument/2006/relationships" id="257" r:id="Re9e85e15a7324ff1"/>
    <p:sldId xmlns:r="http://schemas.openxmlformats.org/officeDocument/2006/relationships" id="258" r:id="R71250d7cc11b4759"/>
    <p:sldId xmlns:r="http://schemas.openxmlformats.org/officeDocument/2006/relationships" id="259" r:id="Rf6a4b57bccaa4f3d"/>
    <p:sldId xmlns:r="http://schemas.openxmlformats.org/officeDocument/2006/relationships" id="260" r:id="R73e45f0862d44763"/>
    <p:sldId xmlns:r="http://schemas.openxmlformats.org/officeDocument/2006/relationships" id="261" r:id="R2f1d9f90247d4685"/>
    <p:sldId xmlns:r="http://schemas.openxmlformats.org/officeDocument/2006/relationships" id="262" r:id="R45df087a894a43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2b3caf42844a0a" /><Relationship Type="http://schemas.openxmlformats.org/officeDocument/2006/relationships/slide" Target="/ppt/slides/slide1.xml" Id="Rf82e171f90244879" /><Relationship Type="http://schemas.openxmlformats.org/officeDocument/2006/relationships/slide" Target="/ppt/slides/slide2.xml" Id="Re9e85e15a7324ff1" /><Relationship Type="http://schemas.openxmlformats.org/officeDocument/2006/relationships/slide" Target="/ppt/slides/slide3.xml" Id="R71250d7cc11b4759" /><Relationship Type="http://schemas.openxmlformats.org/officeDocument/2006/relationships/slide" Target="/ppt/slides/slide4.xml" Id="Rf6a4b57bccaa4f3d" /><Relationship Type="http://schemas.openxmlformats.org/officeDocument/2006/relationships/slide" Target="/ppt/slides/slide5.xml" Id="R73e45f0862d44763" /><Relationship Type="http://schemas.openxmlformats.org/officeDocument/2006/relationships/slide" Target="/ppt/slides/slide6.xml" Id="R2f1d9f90247d4685" /><Relationship Type="http://schemas.openxmlformats.org/officeDocument/2006/relationships/slide" Target="/ppt/slides/slide7.xml" Id="R45df087a894a43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6ebc4d19e14f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5683752dd471d" /><Relationship Type="http://schemas.openxmlformats.org/officeDocument/2006/relationships/theme" Target="/ppt/slideMasters/theme/theme1.xml" Id="Re7af73cb3f174a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85683752dd47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ebe2a7d2543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0c75d30704a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68dd98e914b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f5ec6d63046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3d7f482074a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e2310834847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19ba411c44e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FORAN HOLDING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1 334 249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4 265 495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4 283 904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FORBREGD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Ofstads veg 29B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7091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930 240 672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FORAN HOLDING AS</a:t>
            </a:r>
          </a:p>
        </p:txBody>
      </p:sp>
    </p:spTree>
  </p:cSld>
  <p:clrMapOvr>
    <a:masterClrMapping xmlns:a="http://schemas.openxmlformats.org/drawingml/2006/main"/>
  </p:clrMapOvr>
</p:sld>
</file>