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1c44e71d54b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645cd61234d95"/>
  </p:sldMasterIdLst>
  <p:sldIdLst>
    <p:sldId xmlns:r="http://schemas.openxmlformats.org/officeDocument/2006/relationships" id="256" r:id="R6a4ce6a2877e4eaa"/>
    <p:sldId xmlns:r="http://schemas.openxmlformats.org/officeDocument/2006/relationships" id="257" r:id="R69cc4b77250c41f1"/>
    <p:sldId xmlns:r="http://schemas.openxmlformats.org/officeDocument/2006/relationships" id="258" r:id="R7283d8e5124344cf"/>
    <p:sldId xmlns:r="http://schemas.openxmlformats.org/officeDocument/2006/relationships" id="259" r:id="R64cd9c18141640fa"/>
    <p:sldId xmlns:r="http://schemas.openxmlformats.org/officeDocument/2006/relationships" id="260" r:id="R01fa1bb0756b4273"/>
    <p:sldId xmlns:r="http://schemas.openxmlformats.org/officeDocument/2006/relationships" id="261" r:id="R4f62645a66f34d69"/>
    <p:sldId xmlns:r="http://schemas.openxmlformats.org/officeDocument/2006/relationships" id="262" r:id="Rdeb28fc5da3e4d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645cd61234d95" /><Relationship Type="http://schemas.openxmlformats.org/officeDocument/2006/relationships/slide" Target="/ppt/slides/slide1.xml" Id="R6a4ce6a2877e4eaa" /><Relationship Type="http://schemas.openxmlformats.org/officeDocument/2006/relationships/slide" Target="/ppt/slides/slide2.xml" Id="R69cc4b77250c41f1" /><Relationship Type="http://schemas.openxmlformats.org/officeDocument/2006/relationships/slide" Target="/ppt/slides/slide3.xml" Id="R7283d8e5124344cf" /><Relationship Type="http://schemas.openxmlformats.org/officeDocument/2006/relationships/slide" Target="/ppt/slides/slide4.xml" Id="R64cd9c18141640fa" /><Relationship Type="http://schemas.openxmlformats.org/officeDocument/2006/relationships/slide" Target="/ppt/slides/slide5.xml" Id="R01fa1bb0756b4273" /><Relationship Type="http://schemas.openxmlformats.org/officeDocument/2006/relationships/slide" Target="/ppt/slides/slide6.xml" Id="R4f62645a66f34d69" /><Relationship Type="http://schemas.openxmlformats.org/officeDocument/2006/relationships/slide" Target="/ppt/slides/slide7.xml" Id="Rdeb28fc5da3e4d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7f13649e342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3d9f6b81e4f2d" /><Relationship Type="http://schemas.openxmlformats.org/officeDocument/2006/relationships/theme" Target="/ppt/slideMasters/theme/theme1.xml" Id="Rd1d022ace5c746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43d9f6b81e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5425cfa8f42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86de085b9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c826f6a61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32668f8e9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60cb456984a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ea420f965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8dd4e68654b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1 172 477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3 576 078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3 581 000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BJØRN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Alfheimsvingen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930 240 656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BODA HOLDING AS</a:t>
            </a:r>
          </a:p>
        </p:txBody>
      </p:sp>
    </p:spTree>
  </p:cSld>
  <p:clrMapOvr>
    <a:masterClrMapping xmlns:a="http://schemas.openxmlformats.org/drawingml/2006/main"/>
  </p:clrMapOvr>
</p:sld>
</file>