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82c6fd082045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4fc6508a354f45"/>
  </p:sldMasterIdLst>
  <p:sldIdLst>
    <p:sldId xmlns:r="http://schemas.openxmlformats.org/officeDocument/2006/relationships" id="256" r:id="Rfd0152403d214392"/>
    <p:sldId xmlns:r="http://schemas.openxmlformats.org/officeDocument/2006/relationships" id="257" r:id="R73bee20cc9ca487f"/>
    <p:sldId xmlns:r="http://schemas.openxmlformats.org/officeDocument/2006/relationships" id="258" r:id="Rdf1e549ce3de42f7"/>
    <p:sldId xmlns:r="http://schemas.openxmlformats.org/officeDocument/2006/relationships" id="259" r:id="R9d6cdd30e21b478f"/>
    <p:sldId xmlns:r="http://schemas.openxmlformats.org/officeDocument/2006/relationships" id="260" r:id="R92e4ec5a39a74d52"/>
    <p:sldId xmlns:r="http://schemas.openxmlformats.org/officeDocument/2006/relationships" id="261" r:id="R23f954727d0640bc"/>
    <p:sldId xmlns:r="http://schemas.openxmlformats.org/officeDocument/2006/relationships" id="262" r:id="R4a66d798920f40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fc6508a354f45" /><Relationship Type="http://schemas.openxmlformats.org/officeDocument/2006/relationships/slide" Target="/ppt/slides/slide1.xml" Id="Rfd0152403d214392" /><Relationship Type="http://schemas.openxmlformats.org/officeDocument/2006/relationships/slide" Target="/ppt/slides/slide2.xml" Id="R73bee20cc9ca487f" /><Relationship Type="http://schemas.openxmlformats.org/officeDocument/2006/relationships/slide" Target="/ppt/slides/slide3.xml" Id="Rdf1e549ce3de42f7" /><Relationship Type="http://schemas.openxmlformats.org/officeDocument/2006/relationships/slide" Target="/ppt/slides/slide4.xml" Id="R9d6cdd30e21b478f" /><Relationship Type="http://schemas.openxmlformats.org/officeDocument/2006/relationships/slide" Target="/ppt/slides/slide5.xml" Id="R92e4ec5a39a74d52" /><Relationship Type="http://schemas.openxmlformats.org/officeDocument/2006/relationships/slide" Target="/ppt/slides/slide6.xml" Id="R23f954727d0640bc" /><Relationship Type="http://schemas.openxmlformats.org/officeDocument/2006/relationships/slide" Target="/ppt/slides/slide7.xml" Id="R4a66d798920f40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d3635b95c347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8fd50f74b499e" /><Relationship Type="http://schemas.openxmlformats.org/officeDocument/2006/relationships/theme" Target="/ppt/slideMasters/theme/theme1.xml" Id="R451f6c38b43243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08fd50f74b49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365a353af40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e32d047424a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77cd0ed464a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ccc57f7d64f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fdab0dd304e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8357e73aa4f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b7252d57746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EKA-EIENDOM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EKA-EIENDOM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EKA-EIENDOM AS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EKA-EIENDOM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EKA-EIENDOM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EKA-EIENDOM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EKA-EIENDOM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ESLU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KCS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WOLLVIK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EKA-EIENDOM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Aksel Wollvik Nilsen, Mor Karines veg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930 233 986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EKA-EIENDOM AS</a:t>
            </a:r>
          </a:p>
        </p:txBody>
      </p:sp>
    </p:spTree>
  </p:cSld>
  <p:clrMapOvr>
    <a:masterClrMapping xmlns:a="http://schemas.openxmlformats.org/drawingml/2006/main"/>
  </p:clrMapOvr>
</p:sld>
</file>