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ed87e0f86a44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aa0f7e810a4ffd"/>
  </p:sldMasterIdLst>
  <p:sldIdLst>
    <p:sldId xmlns:r="http://schemas.openxmlformats.org/officeDocument/2006/relationships" id="256" r:id="Ra708f19faa5547fe"/>
    <p:sldId xmlns:r="http://schemas.openxmlformats.org/officeDocument/2006/relationships" id="257" r:id="R6193a672075e4b1d"/>
    <p:sldId xmlns:r="http://schemas.openxmlformats.org/officeDocument/2006/relationships" id="258" r:id="R4845ad5c5813485d"/>
    <p:sldId xmlns:r="http://schemas.openxmlformats.org/officeDocument/2006/relationships" id="259" r:id="R8bd08cfe3c424e39"/>
    <p:sldId xmlns:r="http://schemas.openxmlformats.org/officeDocument/2006/relationships" id="260" r:id="R3f32f31ada6c4f1e"/>
    <p:sldId xmlns:r="http://schemas.openxmlformats.org/officeDocument/2006/relationships" id="261" r:id="R4e75970f46bb4dee"/>
    <p:sldId xmlns:r="http://schemas.openxmlformats.org/officeDocument/2006/relationships" id="262" r:id="R0556ff9d52684b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a0f7e810a4ffd" /><Relationship Type="http://schemas.openxmlformats.org/officeDocument/2006/relationships/slide" Target="/ppt/slides/slide1.xml" Id="Ra708f19faa5547fe" /><Relationship Type="http://schemas.openxmlformats.org/officeDocument/2006/relationships/slide" Target="/ppt/slides/slide2.xml" Id="R6193a672075e4b1d" /><Relationship Type="http://schemas.openxmlformats.org/officeDocument/2006/relationships/slide" Target="/ppt/slides/slide3.xml" Id="R4845ad5c5813485d" /><Relationship Type="http://schemas.openxmlformats.org/officeDocument/2006/relationships/slide" Target="/ppt/slides/slide4.xml" Id="R8bd08cfe3c424e39" /><Relationship Type="http://schemas.openxmlformats.org/officeDocument/2006/relationships/slide" Target="/ppt/slides/slide5.xml" Id="R3f32f31ada6c4f1e" /><Relationship Type="http://schemas.openxmlformats.org/officeDocument/2006/relationships/slide" Target="/ppt/slides/slide6.xml" Id="R4e75970f46bb4dee" /><Relationship Type="http://schemas.openxmlformats.org/officeDocument/2006/relationships/slide" Target="/ppt/slides/slide7.xml" Id="R0556ff9d52684b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6fe1e3d93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3c334bd9f459c" /><Relationship Type="http://schemas.openxmlformats.org/officeDocument/2006/relationships/theme" Target="/ppt/slideMasters/theme/theme1.xml" Id="R32dce3e374e5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3c334bd9f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a39d5e6c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dee223c66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ef82bb57c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ee381d49e4c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248215b97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9db063f2d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00ceec502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