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5632cb27c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a3088a5d14920"/>
  </p:sldMasterIdLst>
  <p:sldIdLst>
    <p:sldId xmlns:r="http://schemas.openxmlformats.org/officeDocument/2006/relationships" id="256" r:id="R1f3a2587b5b2405c"/>
    <p:sldId xmlns:r="http://schemas.openxmlformats.org/officeDocument/2006/relationships" id="257" r:id="Rec3ba8d240d74847"/>
    <p:sldId xmlns:r="http://schemas.openxmlformats.org/officeDocument/2006/relationships" id="258" r:id="Rc23de4eb54ec4a80"/>
    <p:sldId xmlns:r="http://schemas.openxmlformats.org/officeDocument/2006/relationships" id="259" r:id="R06c6f10f26fa4002"/>
    <p:sldId xmlns:r="http://schemas.openxmlformats.org/officeDocument/2006/relationships" id="260" r:id="Rd61d2de628ad4369"/>
    <p:sldId xmlns:r="http://schemas.openxmlformats.org/officeDocument/2006/relationships" id="261" r:id="R7af4399836064e64"/>
    <p:sldId xmlns:r="http://schemas.openxmlformats.org/officeDocument/2006/relationships" id="262" r:id="Rc4becd160e4c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a3088a5d14920" /><Relationship Type="http://schemas.openxmlformats.org/officeDocument/2006/relationships/slide" Target="/ppt/slides/slide1.xml" Id="R1f3a2587b5b2405c" /><Relationship Type="http://schemas.openxmlformats.org/officeDocument/2006/relationships/slide" Target="/ppt/slides/slide2.xml" Id="Rec3ba8d240d74847" /><Relationship Type="http://schemas.openxmlformats.org/officeDocument/2006/relationships/slide" Target="/ppt/slides/slide3.xml" Id="Rc23de4eb54ec4a80" /><Relationship Type="http://schemas.openxmlformats.org/officeDocument/2006/relationships/slide" Target="/ppt/slides/slide4.xml" Id="R06c6f10f26fa4002" /><Relationship Type="http://schemas.openxmlformats.org/officeDocument/2006/relationships/slide" Target="/ppt/slides/slide5.xml" Id="Rd61d2de628ad4369" /><Relationship Type="http://schemas.openxmlformats.org/officeDocument/2006/relationships/slide" Target="/ppt/slides/slide6.xml" Id="R7af4399836064e64" /><Relationship Type="http://schemas.openxmlformats.org/officeDocument/2006/relationships/slide" Target="/ppt/slides/slide7.xml" Id="Rc4becd160e4c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1d81a349948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20882918d46ef" /><Relationship Type="http://schemas.openxmlformats.org/officeDocument/2006/relationships/theme" Target="/ppt/slideMasters/theme/theme1.xml" Id="R4b8482f9b4d8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20882918d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78e0560d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cfceee71a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7db185175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eaf1e7420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36de2380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ffc5e2f4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1d27b3ad5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