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7b831d153749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70a87ae9e747d8"/>
  </p:sldMasterIdLst>
  <p:sldIdLst>
    <p:sldId xmlns:r="http://schemas.openxmlformats.org/officeDocument/2006/relationships" id="256" r:id="R05dcf2556b024f95"/>
    <p:sldId xmlns:r="http://schemas.openxmlformats.org/officeDocument/2006/relationships" id="257" r:id="Re70506501dd14988"/>
    <p:sldId xmlns:r="http://schemas.openxmlformats.org/officeDocument/2006/relationships" id="258" r:id="R99ad1aaa6aa94f11"/>
    <p:sldId xmlns:r="http://schemas.openxmlformats.org/officeDocument/2006/relationships" id="259" r:id="Reab71cef196d4158"/>
    <p:sldId xmlns:r="http://schemas.openxmlformats.org/officeDocument/2006/relationships" id="260" r:id="Ra271dc3198594050"/>
    <p:sldId xmlns:r="http://schemas.openxmlformats.org/officeDocument/2006/relationships" id="261" r:id="Rfe31fc96606044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0a87ae9e747d8" /><Relationship Type="http://schemas.openxmlformats.org/officeDocument/2006/relationships/slide" Target="/ppt/slides/slide1.xml" Id="R05dcf2556b024f95" /><Relationship Type="http://schemas.openxmlformats.org/officeDocument/2006/relationships/slide" Target="/ppt/slides/slide2.xml" Id="Re70506501dd14988" /><Relationship Type="http://schemas.openxmlformats.org/officeDocument/2006/relationships/slide" Target="/ppt/slides/slide3.xml" Id="R99ad1aaa6aa94f11" /><Relationship Type="http://schemas.openxmlformats.org/officeDocument/2006/relationships/slide" Target="/ppt/slides/slide4.xml" Id="Reab71cef196d4158" /><Relationship Type="http://schemas.openxmlformats.org/officeDocument/2006/relationships/slide" Target="/ppt/slides/slide5.xml" Id="Ra271dc3198594050" /><Relationship Type="http://schemas.openxmlformats.org/officeDocument/2006/relationships/slide" Target="/ppt/slides/slide6.xml" Id="Rfe31fc96606044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e8444211e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0ffa085054cde" /><Relationship Type="http://schemas.openxmlformats.org/officeDocument/2006/relationships/theme" Target="/ppt/slideMasters/theme/theme1.xml" Id="R31521a7f62884a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0ffa085054c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3ad7b414f4a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dfab7727845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d75c374a643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5d071a08b4a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20420615e40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4b2cd351d4f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KORREKT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KORREKT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KORREKT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KORREKT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KORREKT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KORREKT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DEVOLD ARTHUR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KORREKT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930 231 916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KORREKT AS</a:t>
            </a:r>
          </a:p>
        </p:txBody>
      </p:sp>
    </p:spTree>
  </p:cSld>
  <p:clrMapOvr>
    <a:masterClrMapping xmlns:a="http://schemas.openxmlformats.org/drawingml/2006/main"/>
  </p:clrMapOvr>
</p:sld>
</file>