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08660599b04a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d0a42e829b43db"/>
  </p:sldMasterIdLst>
  <p:sldIdLst>
    <p:sldId xmlns:r="http://schemas.openxmlformats.org/officeDocument/2006/relationships" id="256" r:id="R539d1f1550424e66"/>
    <p:sldId xmlns:r="http://schemas.openxmlformats.org/officeDocument/2006/relationships" id="257" r:id="R474aa9dcb93149a3"/>
    <p:sldId xmlns:r="http://schemas.openxmlformats.org/officeDocument/2006/relationships" id="258" r:id="Rb0e91b2972914a35"/>
    <p:sldId xmlns:r="http://schemas.openxmlformats.org/officeDocument/2006/relationships" id="259" r:id="R9522635142654345"/>
    <p:sldId xmlns:r="http://schemas.openxmlformats.org/officeDocument/2006/relationships" id="260" r:id="Rbeee3aa71efa4cd5"/>
    <p:sldId xmlns:r="http://schemas.openxmlformats.org/officeDocument/2006/relationships" id="261" r:id="R060a06b1fdcd44ad"/>
    <p:sldId xmlns:r="http://schemas.openxmlformats.org/officeDocument/2006/relationships" id="262" r:id="R6517fa77a5e146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d0a42e829b43db" /><Relationship Type="http://schemas.openxmlformats.org/officeDocument/2006/relationships/slide" Target="/ppt/slides/slide1.xml" Id="R539d1f1550424e66" /><Relationship Type="http://schemas.openxmlformats.org/officeDocument/2006/relationships/slide" Target="/ppt/slides/slide2.xml" Id="R474aa9dcb93149a3" /><Relationship Type="http://schemas.openxmlformats.org/officeDocument/2006/relationships/slide" Target="/ppt/slides/slide3.xml" Id="Rb0e91b2972914a35" /><Relationship Type="http://schemas.openxmlformats.org/officeDocument/2006/relationships/slide" Target="/ppt/slides/slide4.xml" Id="R9522635142654345" /><Relationship Type="http://schemas.openxmlformats.org/officeDocument/2006/relationships/slide" Target="/ppt/slides/slide5.xml" Id="Rbeee3aa71efa4cd5" /><Relationship Type="http://schemas.openxmlformats.org/officeDocument/2006/relationships/slide" Target="/ppt/slides/slide6.xml" Id="R060a06b1fdcd44ad" /><Relationship Type="http://schemas.openxmlformats.org/officeDocument/2006/relationships/slide" Target="/ppt/slides/slide7.xml" Id="R6517fa77a5e146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f31fff13fa49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a885681954042" /><Relationship Type="http://schemas.openxmlformats.org/officeDocument/2006/relationships/theme" Target="/ppt/slideMasters/theme/theme1.xml" Id="Rdae4e25bc9c345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2a8856819540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8a34b37fc4e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341d1fe784a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0a0ea42a84d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4e83bfaf341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6a3a210024e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cb169757e47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178ef194d49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KAFFEHUSET BELLEVUE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KAFFEHUSET BELLEVUE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KAFFEHUSET BELLEVUE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KAFFEHUSET BELLEVUE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KAFFEHUSET BELLEVUE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KAFFEHUSET BELLEVUE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26 343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KAFFEHUSET BELLEVUE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EMOR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FUGLUM MARIANNE EIDE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KAFFEHUSET BELLEVUE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930 230 979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KAFFEHUSET BELLEVUE AS</a:t>
            </a:r>
          </a:p>
        </p:txBody>
      </p:sp>
    </p:spTree>
  </p:cSld>
  <p:clrMapOvr>
    <a:masterClrMapping xmlns:a="http://schemas.openxmlformats.org/drawingml/2006/main"/>
  </p:clrMapOvr>
</p:sld>
</file>