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7e2de6116f4f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d9054c30b046cd"/>
  </p:sldMasterIdLst>
  <p:sldIdLst>
    <p:sldId xmlns:r="http://schemas.openxmlformats.org/officeDocument/2006/relationships" id="256" r:id="R5b8d7857e4c84674"/>
    <p:sldId xmlns:r="http://schemas.openxmlformats.org/officeDocument/2006/relationships" id="257" r:id="R862aa32de5b84a9c"/>
    <p:sldId xmlns:r="http://schemas.openxmlformats.org/officeDocument/2006/relationships" id="258" r:id="R6ca3778b36e64043"/>
    <p:sldId xmlns:r="http://schemas.openxmlformats.org/officeDocument/2006/relationships" id="259" r:id="R534d12326013449f"/>
    <p:sldId xmlns:r="http://schemas.openxmlformats.org/officeDocument/2006/relationships" id="260" r:id="Ra4cb3ec6e1d24f40"/>
    <p:sldId xmlns:r="http://schemas.openxmlformats.org/officeDocument/2006/relationships" id="261" r:id="Rd4e2940ec5a440b2"/>
    <p:sldId xmlns:r="http://schemas.openxmlformats.org/officeDocument/2006/relationships" id="262" r:id="R3d33b221d2654c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d9054c30b046cd" /><Relationship Type="http://schemas.openxmlformats.org/officeDocument/2006/relationships/slide" Target="/ppt/slides/slide1.xml" Id="R5b8d7857e4c84674" /><Relationship Type="http://schemas.openxmlformats.org/officeDocument/2006/relationships/slide" Target="/ppt/slides/slide2.xml" Id="R862aa32de5b84a9c" /><Relationship Type="http://schemas.openxmlformats.org/officeDocument/2006/relationships/slide" Target="/ppt/slides/slide3.xml" Id="R6ca3778b36e64043" /><Relationship Type="http://schemas.openxmlformats.org/officeDocument/2006/relationships/slide" Target="/ppt/slides/slide4.xml" Id="R534d12326013449f" /><Relationship Type="http://schemas.openxmlformats.org/officeDocument/2006/relationships/slide" Target="/ppt/slides/slide5.xml" Id="Ra4cb3ec6e1d24f40" /><Relationship Type="http://schemas.openxmlformats.org/officeDocument/2006/relationships/slide" Target="/ppt/slides/slide6.xml" Id="Rd4e2940ec5a440b2" /><Relationship Type="http://schemas.openxmlformats.org/officeDocument/2006/relationships/slide" Target="/ppt/slides/slide7.xml" Id="R3d33b221d2654c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7c6de2012a4d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9a0ba0fd34a75" /><Relationship Type="http://schemas.openxmlformats.org/officeDocument/2006/relationships/theme" Target="/ppt/slideMasters/theme/theme1.xml" Id="R9edd85c7c49343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49a0ba0fd34a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8c5e746644b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efd4a8eef41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acf374aba47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a5231013e4a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bd1e03fea48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f21f2bbe345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6b6e1bd444a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HALVO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13 186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CHRISTIAN STUVE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Vigs gate 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930 230 944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HALVO HOLDING AS</a:t>
            </a:r>
          </a:p>
        </p:txBody>
      </p:sp>
    </p:spTree>
  </p:cSld>
  <p:clrMapOvr>
    <a:masterClrMapping xmlns:a="http://schemas.openxmlformats.org/drawingml/2006/main"/>
  </p:clrMapOvr>
</p:sld>
</file>