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42e681430947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cda7b8baa24e56"/>
  </p:sldMasterIdLst>
  <p:sldIdLst>
    <p:sldId xmlns:r="http://schemas.openxmlformats.org/officeDocument/2006/relationships" id="256" r:id="R99c9a2ad07754041"/>
    <p:sldId xmlns:r="http://schemas.openxmlformats.org/officeDocument/2006/relationships" id="257" r:id="Rb32dcfd2ecee465b"/>
    <p:sldId xmlns:r="http://schemas.openxmlformats.org/officeDocument/2006/relationships" id="258" r:id="Rd7e62b6f3dcb4550"/>
    <p:sldId xmlns:r="http://schemas.openxmlformats.org/officeDocument/2006/relationships" id="259" r:id="R56fe3eb9fcb44f80"/>
    <p:sldId xmlns:r="http://schemas.openxmlformats.org/officeDocument/2006/relationships" id="260" r:id="R8996dee305ea4021"/>
    <p:sldId xmlns:r="http://schemas.openxmlformats.org/officeDocument/2006/relationships" id="261" r:id="Re051d0e960bc4f8f"/>
    <p:sldId xmlns:r="http://schemas.openxmlformats.org/officeDocument/2006/relationships" id="262" r:id="R62ef5f28902e42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cda7b8baa24e56" /><Relationship Type="http://schemas.openxmlformats.org/officeDocument/2006/relationships/slide" Target="/ppt/slides/slide1.xml" Id="R99c9a2ad07754041" /><Relationship Type="http://schemas.openxmlformats.org/officeDocument/2006/relationships/slide" Target="/ppt/slides/slide2.xml" Id="Rb32dcfd2ecee465b" /><Relationship Type="http://schemas.openxmlformats.org/officeDocument/2006/relationships/slide" Target="/ppt/slides/slide3.xml" Id="Rd7e62b6f3dcb4550" /><Relationship Type="http://schemas.openxmlformats.org/officeDocument/2006/relationships/slide" Target="/ppt/slides/slide4.xml" Id="R56fe3eb9fcb44f80" /><Relationship Type="http://schemas.openxmlformats.org/officeDocument/2006/relationships/slide" Target="/ppt/slides/slide5.xml" Id="R8996dee305ea4021" /><Relationship Type="http://schemas.openxmlformats.org/officeDocument/2006/relationships/slide" Target="/ppt/slides/slide6.xml" Id="Re051d0e960bc4f8f" /><Relationship Type="http://schemas.openxmlformats.org/officeDocument/2006/relationships/slide" Target="/ppt/slides/slide7.xml" Id="R62ef5f28902e42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a6ee9e763d48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5f31f5f51432e" /><Relationship Type="http://schemas.openxmlformats.org/officeDocument/2006/relationships/theme" Target="/ppt/slideMasters/theme/theme1.xml" Id="R567d6f7f7fbe43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c5f31f5f5143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98665ac2f44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9bee551a443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d9800517448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262d5c57c40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f90fcf3364e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b456b01e140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c24fcebaf47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RUGDE INDUSTRIER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RUGDE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RUGDE INDUSTRIER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RUGDE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RUGDE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RUGDE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304 818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304 847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RUGDE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GRAVDAL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RUGDE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Rugdefaret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930 229 490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RUGDE INDUSTRIER AS</a:t>
            </a:r>
          </a:p>
        </p:txBody>
      </p:sp>
    </p:spTree>
  </p:cSld>
  <p:clrMapOvr>
    <a:masterClrMapping xmlns:a="http://schemas.openxmlformats.org/drawingml/2006/main"/>
  </p:clrMapOvr>
</p:sld>
</file>