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0adbeed25c48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ab820855d7411f"/>
  </p:sldMasterIdLst>
  <p:sldIdLst>
    <p:sldId xmlns:r="http://schemas.openxmlformats.org/officeDocument/2006/relationships" id="256" r:id="R94562eedb6154bff"/>
    <p:sldId xmlns:r="http://schemas.openxmlformats.org/officeDocument/2006/relationships" id="257" r:id="R8a6c58f7255a4b1e"/>
    <p:sldId xmlns:r="http://schemas.openxmlformats.org/officeDocument/2006/relationships" id="258" r:id="R0e41518f14f64d0f"/>
    <p:sldId xmlns:r="http://schemas.openxmlformats.org/officeDocument/2006/relationships" id="259" r:id="Rc7bcd6599f004019"/>
    <p:sldId xmlns:r="http://schemas.openxmlformats.org/officeDocument/2006/relationships" id="260" r:id="R0fae1e2380d64d14"/>
    <p:sldId xmlns:r="http://schemas.openxmlformats.org/officeDocument/2006/relationships" id="261" r:id="R2734e6cb0a574f45"/>
    <p:sldId xmlns:r="http://schemas.openxmlformats.org/officeDocument/2006/relationships" id="262" r:id="R9ce1f2ce4eca44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ab820855d7411f" /><Relationship Type="http://schemas.openxmlformats.org/officeDocument/2006/relationships/slide" Target="/ppt/slides/slide1.xml" Id="R94562eedb6154bff" /><Relationship Type="http://schemas.openxmlformats.org/officeDocument/2006/relationships/slide" Target="/ppt/slides/slide2.xml" Id="R8a6c58f7255a4b1e" /><Relationship Type="http://schemas.openxmlformats.org/officeDocument/2006/relationships/slide" Target="/ppt/slides/slide3.xml" Id="R0e41518f14f64d0f" /><Relationship Type="http://schemas.openxmlformats.org/officeDocument/2006/relationships/slide" Target="/ppt/slides/slide4.xml" Id="Rc7bcd6599f004019" /><Relationship Type="http://schemas.openxmlformats.org/officeDocument/2006/relationships/slide" Target="/ppt/slides/slide5.xml" Id="R0fae1e2380d64d14" /><Relationship Type="http://schemas.openxmlformats.org/officeDocument/2006/relationships/slide" Target="/ppt/slides/slide6.xml" Id="R2734e6cb0a574f45" /><Relationship Type="http://schemas.openxmlformats.org/officeDocument/2006/relationships/slide" Target="/ppt/slides/slide7.xml" Id="R9ce1f2ce4eca44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0b3cb7b4a648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6546e9549a4cf1" /><Relationship Type="http://schemas.openxmlformats.org/officeDocument/2006/relationships/theme" Target="/ppt/slideMasters/theme/theme1.xml" Id="Rcc0d938e87c143d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6546e9549a4c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e965c2029a4e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81ac02712744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9cbf41ded140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7385d116074c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7ed4ffc5d24e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f2856040fc406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8f1fc8b3ca47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FYSIO HELSESENTER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FYSIO HELSESENTER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FYSIO HELSESENTER AS ble etablert [år] og holder til i Larvik.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FYSIO HELSESENTER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FYSIO HELSESENTER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FYSIO HELSESENTER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553 350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−10 344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−10 350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65 830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71 590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FYSIO HELSESENTER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DOBROWEN LENA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K-E-F KOMPETANSE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SANDMO UNNI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FYSIO HELSESENTER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Nansetgata 57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3256 Larvik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930 223 514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FYSIO HELSESENTER AS</a:t>
            </a:r>
          </a:p>
        </p:txBody>
      </p:sp>
    </p:spTree>
  </p:cSld>
  <p:clrMapOvr>
    <a:masterClrMapping xmlns:a="http://schemas.openxmlformats.org/drawingml/2006/main"/>
  </p:clrMapOvr>
</p:sld>
</file>