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0e931b480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bd9395136846ca"/>
  </p:sldMasterIdLst>
  <p:sldIdLst>
    <p:sldId xmlns:r="http://schemas.openxmlformats.org/officeDocument/2006/relationships" id="256" r:id="Rcdc75aec19184a16"/>
    <p:sldId xmlns:r="http://schemas.openxmlformats.org/officeDocument/2006/relationships" id="257" r:id="R38224a33c0c14ac6"/>
    <p:sldId xmlns:r="http://schemas.openxmlformats.org/officeDocument/2006/relationships" id="258" r:id="Ra52a8948d7324ab2"/>
    <p:sldId xmlns:r="http://schemas.openxmlformats.org/officeDocument/2006/relationships" id="259" r:id="Rfa5efc8416b9406b"/>
    <p:sldId xmlns:r="http://schemas.openxmlformats.org/officeDocument/2006/relationships" id="260" r:id="Rba4d403a627f4eb5"/>
    <p:sldId xmlns:r="http://schemas.openxmlformats.org/officeDocument/2006/relationships" id="261" r:id="R380ac6ef79b7431e"/>
    <p:sldId xmlns:r="http://schemas.openxmlformats.org/officeDocument/2006/relationships" id="262" r:id="R10827c35587e47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d9395136846ca" /><Relationship Type="http://schemas.openxmlformats.org/officeDocument/2006/relationships/slide" Target="/ppt/slides/slide1.xml" Id="Rcdc75aec19184a16" /><Relationship Type="http://schemas.openxmlformats.org/officeDocument/2006/relationships/slide" Target="/ppt/slides/slide2.xml" Id="R38224a33c0c14ac6" /><Relationship Type="http://schemas.openxmlformats.org/officeDocument/2006/relationships/slide" Target="/ppt/slides/slide3.xml" Id="Ra52a8948d7324ab2" /><Relationship Type="http://schemas.openxmlformats.org/officeDocument/2006/relationships/slide" Target="/ppt/slides/slide4.xml" Id="Rfa5efc8416b9406b" /><Relationship Type="http://schemas.openxmlformats.org/officeDocument/2006/relationships/slide" Target="/ppt/slides/slide5.xml" Id="Rba4d403a627f4eb5" /><Relationship Type="http://schemas.openxmlformats.org/officeDocument/2006/relationships/slide" Target="/ppt/slides/slide6.xml" Id="R380ac6ef79b7431e" /><Relationship Type="http://schemas.openxmlformats.org/officeDocument/2006/relationships/slide" Target="/ppt/slides/slide7.xml" Id="R10827c35587e47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06bee259447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9915143074c9b" /><Relationship Type="http://schemas.openxmlformats.org/officeDocument/2006/relationships/theme" Target="/ppt/slideMasters/theme/theme1.xml" Id="R5aca88491c2041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5991514307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4a61e9260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42a77bfff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9b61c942245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339831e9d44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561e83e864d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262259a854c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17efd41fa44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ØIJORD &amp; AANES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ØIJORD &amp; AANES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−1 434 870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12 228 367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243 035 306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480 509 982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 RANA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Stigerplatåveien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930 223 085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