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3fb21d115c49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383ae827c9478e"/>
  </p:sldMasterIdLst>
  <p:sldIdLst>
    <p:sldId xmlns:r="http://schemas.openxmlformats.org/officeDocument/2006/relationships" id="256" r:id="R0c262e64a61f46d6"/>
    <p:sldId xmlns:r="http://schemas.openxmlformats.org/officeDocument/2006/relationships" id="257" r:id="R959b57dab0334fc2"/>
    <p:sldId xmlns:r="http://schemas.openxmlformats.org/officeDocument/2006/relationships" id="258" r:id="Rebbce2b644554ae5"/>
    <p:sldId xmlns:r="http://schemas.openxmlformats.org/officeDocument/2006/relationships" id="259" r:id="Re62ae91f7e2e445b"/>
    <p:sldId xmlns:r="http://schemas.openxmlformats.org/officeDocument/2006/relationships" id="260" r:id="R566df8af1d8e41b6"/>
    <p:sldId xmlns:r="http://schemas.openxmlformats.org/officeDocument/2006/relationships" id="261" r:id="Ra28d3179d48e41e9"/>
    <p:sldId xmlns:r="http://schemas.openxmlformats.org/officeDocument/2006/relationships" id="262" r:id="R7f312ea97a6043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383ae827c9478e" /><Relationship Type="http://schemas.openxmlformats.org/officeDocument/2006/relationships/slide" Target="/ppt/slides/slide1.xml" Id="R0c262e64a61f46d6" /><Relationship Type="http://schemas.openxmlformats.org/officeDocument/2006/relationships/slide" Target="/ppt/slides/slide2.xml" Id="R959b57dab0334fc2" /><Relationship Type="http://schemas.openxmlformats.org/officeDocument/2006/relationships/slide" Target="/ppt/slides/slide3.xml" Id="Rebbce2b644554ae5" /><Relationship Type="http://schemas.openxmlformats.org/officeDocument/2006/relationships/slide" Target="/ppt/slides/slide4.xml" Id="Re62ae91f7e2e445b" /><Relationship Type="http://schemas.openxmlformats.org/officeDocument/2006/relationships/slide" Target="/ppt/slides/slide5.xml" Id="R566df8af1d8e41b6" /><Relationship Type="http://schemas.openxmlformats.org/officeDocument/2006/relationships/slide" Target="/ppt/slides/slide6.xml" Id="Ra28d3179d48e41e9" /><Relationship Type="http://schemas.openxmlformats.org/officeDocument/2006/relationships/slide" Target="/ppt/slides/slide7.xml" Id="R7f312ea97a6043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c818c056264b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8204daea64793" /><Relationship Type="http://schemas.openxmlformats.org/officeDocument/2006/relationships/theme" Target="/ppt/slideMasters/theme/theme1.xml" Id="R44aa823a5fd448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c8204daea647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0df86fa934a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d0ddcaffb43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be8e09a6547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1ab7e544e41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c9b3b87b648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bfb22c6b44f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1763a54b547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FREDRIK ANDERSEN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 ANDERSEN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176 768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FREDRIK SØRUM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Fredrik Sørum Andersen, Øvre Smestadvei 26D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930 221 562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 ANDERSEN HOLDING AS</a:t>
            </a:r>
          </a:p>
        </p:txBody>
      </p:sp>
    </p:spTree>
  </p:cSld>
  <p:clrMapOvr>
    <a:masterClrMapping xmlns:a="http://schemas.openxmlformats.org/drawingml/2006/main"/>
  </p:clrMapOvr>
</p:sld>
</file>