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82973d5dd942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4360f03dc74313"/>
  </p:sldMasterIdLst>
  <p:sldIdLst>
    <p:sldId xmlns:r="http://schemas.openxmlformats.org/officeDocument/2006/relationships" id="256" r:id="R6509a05e85c34813"/>
    <p:sldId xmlns:r="http://schemas.openxmlformats.org/officeDocument/2006/relationships" id="257" r:id="Rabd7e2a455804624"/>
    <p:sldId xmlns:r="http://schemas.openxmlformats.org/officeDocument/2006/relationships" id="258" r:id="Raf0071f9586749e4"/>
    <p:sldId xmlns:r="http://schemas.openxmlformats.org/officeDocument/2006/relationships" id="259" r:id="R227b52893a5a4b76"/>
    <p:sldId xmlns:r="http://schemas.openxmlformats.org/officeDocument/2006/relationships" id="260" r:id="R34985e34043144f2"/>
    <p:sldId xmlns:r="http://schemas.openxmlformats.org/officeDocument/2006/relationships" id="261" r:id="Rc7bee78915bb458d"/>
    <p:sldId xmlns:r="http://schemas.openxmlformats.org/officeDocument/2006/relationships" id="262" r:id="R81e17d1e0f9145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360f03dc74313" /><Relationship Type="http://schemas.openxmlformats.org/officeDocument/2006/relationships/slide" Target="/ppt/slides/slide1.xml" Id="R6509a05e85c34813" /><Relationship Type="http://schemas.openxmlformats.org/officeDocument/2006/relationships/slide" Target="/ppt/slides/slide2.xml" Id="Rabd7e2a455804624" /><Relationship Type="http://schemas.openxmlformats.org/officeDocument/2006/relationships/slide" Target="/ppt/slides/slide3.xml" Id="Raf0071f9586749e4" /><Relationship Type="http://schemas.openxmlformats.org/officeDocument/2006/relationships/slide" Target="/ppt/slides/slide4.xml" Id="R227b52893a5a4b76" /><Relationship Type="http://schemas.openxmlformats.org/officeDocument/2006/relationships/slide" Target="/ppt/slides/slide5.xml" Id="R34985e34043144f2" /><Relationship Type="http://schemas.openxmlformats.org/officeDocument/2006/relationships/slide" Target="/ppt/slides/slide6.xml" Id="Rc7bee78915bb458d" /><Relationship Type="http://schemas.openxmlformats.org/officeDocument/2006/relationships/slide" Target="/ppt/slides/slide7.xml" Id="R81e17d1e0f9145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470e74ecc45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410e4ae114366" /><Relationship Type="http://schemas.openxmlformats.org/officeDocument/2006/relationships/theme" Target="/ppt/slideMasters/theme/theme1.xml" Id="R14a4af4db00d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f410e4ae1143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5be83a1bd4b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6ad64dd0b44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2c557bfac4e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96ebf97ce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026cf6df94d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dd9cc7a9449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1ba7638bf41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BY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HANDELS- OG SERVICEFORENING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bjornar.fjeld@aider.no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930 219 541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BY AS</a:t>
            </a:r>
          </a:p>
        </p:txBody>
      </p:sp>
    </p:spTree>
  </p:cSld>
  <p:clrMapOvr>
    <a:masterClrMapping xmlns:a="http://schemas.openxmlformats.org/drawingml/2006/main"/>
  </p:clrMapOvr>
</p:sld>
</file>