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b0dae7a92b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a9272d46434d4e"/>
  </p:sldMasterIdLst>
  <p:sldIdLst>
    <p:sldId xmlns:r="http://schemas.openxmlformats.org/officeDocument/2006/relationships" id="256" r:id="R6f8418e6b8034966"/>
    <p:sldId xmlns:r="http://schemas.openxmlformats.org/officeDocument/2006/relationships" id="257" r:id="R6831a0ca39314a4e"/>
    <p:sldId xmlns:r="http://schemas.openxmlformats.org/officeDocument/2006/relationships" id="258" r:id="Ra0d287abf10442c0"/>
    <p:sldId xmlns:r="http://schemas.openxmlformats.org/officeDocument/2006/relationships" id="259" r:id="R8c95fe0ddb0043ed"/>
    <p:sldId xmlns:r="http://schemas.openxmlformats.org/officeDocument/2006/relationships" id="260" r:id="R1d8a8d3493784d94"/>
    <p:sldId xmlns:r="http://schemas.openxmlformats.org/officeDocument/2006/relationships" id="261" r:id="R7314e44a0ab344f1"/>
    <p:sldId xmlns:r="http://schemas.openxmlformats.org/officeDocument/2006/relationships" id="262" r:id="R60401162c61d4c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9272d46434d4e" /><Relationship Type="http://schemas.openxmlformats.org/officeDocument/2006/relationships/slide" Target="/ppt/slides/slide1.xml" Id="R6f8418e6b8034966" /><Relationship Type="http://schemas.openxmlformats.org/officeDocument/2006/relationships/slide" Target="/ppt/slides/slide2.xml" Id="R6831a0ca39314a4e" /><Relationship Type="http://schemas.openxmlformats.org/officeDocument/2006/relationships/slide" Target="/ppt/slides/slide3.xml" Id="Ra0d287abf10442c0" /><Relationship Type="http://schemas.openxmlformats.org/officeDocument/2006/relationships/slide" Target="/ppt/slides/slide4.xml" Id="R8c95fe0ddb0043ed" /><Relationship Type="http://schemas.openxmlformats.org/officeDocument/2006/relationships/slide" Target="/ppt/slides/slide5.xml" Id="R1d8a8d3493784d94" /><Relationship Type="http://schemas.openxmlformats.org/officeDocument/2006/relationships/slide" Target="/ppt/slides/slide6.xml" Id="R7314e44a0ab344f1" /><Relationship Type="http://schemas.openxmlformats.org/officeDocument/2006/relationships/slide" Target="/ppt/slides/slide7.xml" Id="R60401162c61d4c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0cb381789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16f1c9ff34ed2" /><Relationship Type="http://schemas.openxmlformats.org/officeDocument/2006/relationships/theme" Target="/ppt/slideMasters/theme/theme1.xml" Id="R45a41e430fd541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f16f1c9ff3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6bb9f890d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c170ecec341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58b7a4fb5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3c4b70c59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812ae85b3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4b0655358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a76521c89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SIGYNS GATE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SIGYNS GATE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SIGYNS GATE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SIGYNS GATE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SIGYNS GATE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SIGYNS GATE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SIGYNS GATE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ØIAN AIDA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SIGYNS GATE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930 218 839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SIGYNS GATE AS</a:t>
            </a:r>
          </a:p>
        </p:txBody>
      </p:sp>
    </p:spTree>
  </p:cSld>
  <p:clrMapOvr>
    <a:masterClrMapping xmlns:a="http://schemas.openxmlformats.org/drawingml/2006/main"/>
  </p:clrMapOvr>
</p:sld>
</file>