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c0165442bc4b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a9988be1ff42f1"/>
  </p:sldMasterIdLst>
  <p:sldIdLst>
    <p:sldId xmlns:r="http://schemas.openxmlformats.org/officeDocument/2006/relationships" id="256" r:id="R8e618c1d6cf94584"/>
    <p:sldId xmlns:r="http://schemas.openxmlformats.org/officeDocument/2006/relationships" id="257" r:id="R3a8206d9d6b14720"/>
    <p:sldId xmlns:r="http://schemas.openxmlformats.org/officeDocument/2006/relationships" id="258" r:id="Rad32857a3b63404a"/>
    <p:sldId xmlns:r="http://schemas.openxmlformats.org/officeDocument/2006/relationships" id="259" r:id="R4513a0c70c9b45a4"/>
    <p:sldId xmlns:r="http://schemas.openxmlformats.org/officeDocument/2006/relationships" id="260" r:id="R40ab6b79eec147b2"/>
    <p:sldId xmlns:r="http://schemas.openxmlformats.org/officeDocument/2006/relationships" id="261" r:id="R05d2748091424168"/>
    <p:sldId xmlns:r="http://schemas.openxmlformats.org/officeDocument/2006/relationships" id="262" r:id="R44c1bce23c1842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a9988be1ff42f1" /><Relationship Type="http://schemas.openxmlformats.org/officeDocument/2006/relationships/slide" Target="/ppt/slides/slide1.xml" Id="R8e618c1d6cf94584" /><Relationship Type="http://schemas.openxmlformats.org/officeDocument/2006/relationships/slide" Target="/ppt/slides/slide2.xml" Id="R3a8206d9d6b14720" /><Relationship Type="http://schemas.openxmlformats.org/officeDocument/2006/relationships/slide" Target="/ppt/slides/slide3.xml" Id="Rad32857a3b63404a" /><Relationship Type="http://schemas.openxmlformats.org/officeDocument/2006/relationships/slide" Target="/ppt/slides/slide4.xml" Id="R4513a0c70c9b45a4" /><Relationship Type="http://schemas.openxmlformats.org/officeDocument/2006/relationships/slide" Target="/ppt/slides/slide5.xml" Id="R40ab6b79eec147b2" /><Relationship Type="http://schemas.openxmlformats.org/officeDocument/2006/relationships/slide" Target="/ppt/slides/slide6.xml" Id="R05d2748091424168" /><Relationship Type="http://schemas.openxmlformats.org/officeDocument/2006/relationships/slide" Target="/ppt/slides/slide7.xml" Id="R44c1bce23c1842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cff2c72f4440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861626d3247e5" /><Relationship Type="http://schemas.openxmlformats.org/officeDocument/2006/relationships/theme" Target="/ppt/slideMasters/theme/theme1.xml" Id="Re2699e35a74741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d861626d3247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b12ca4d8a47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5525931b349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d677c4c3441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ba48c67eb43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8fb2e143147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09f084f424f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691a9d96749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JUNGEL PIZZA TORSHOV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JUNGEL PIZZA TORSHOV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7 462 412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648 740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487 933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1 596 882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NYTT FORETAK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Vogts gate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