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032ce0305a49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b0ee33bbf9413b"/>
  </p:sldMasterIdLst>
  <p:sldIdLst>
    <p:sldId xmlns:r="http://schemas.openxmlformats.org/officeDocument/2006/relationships" id="256" r:id="R9132a41094aa419c"/>
    <p:sldId xmlns:r="http://schemas.openxmlformats.org/officeDocument/2006/relationships" id="257" r:id="Rdcc9cd0c8ea64ff8"/>
    <p:sldId xmlns:r="http://schemas.openxmlformats.org/officeDocument/2006/relationships" id="258" r:id="Re57171113d044123"/>
    <p:sldId xmlns:r="http://schemas.openxmlformats.org/officeDocument/2006/relationships" id="259" r:id="Rcd780841450d4da2"/>
    <p:sldId xmlns:r="http://schemas.openxmlformats.org/officeDocument/2006/relationships" id="260" r:id="Rbca73b9685ee4db6"/>
    <p:sldId xmlns:r="http://schemas.openxmlformats.org/officeDocument/2006/relationships" id="261" r:id="R1d86da20d5b6409a"/>
    <p:sldId xmlns:r="http://schemas.openxmlformats.org/officeDocument/2006/relationships" id="262" r:id="Rd9ce8a9d79b544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0ee33bbf9413b" /><Relationship Type="http://schemas.openxmlformats.org/officeDocument/2006/relationships/slide" Target="/ppt/slides/slide1.xml" Id="R9132a41094aa419c" /><Relationship Type="http://schemas.openxmlformats.org/officeDocument/2006/relationships/slide" Target="/ppt/slides/slide2.xml" Id="Rdcc9cd0c8ea64ff8" /><Relationship Type="http://schemas.openxmlformats.org/officeDocument/2006/relationships/slide" Target="/ppt/slides/slide3.xml" Id="Re57171113d044123" /><Relationship Type="http://schemas.openxmlformats.org/officeDocument/2006/relationships/slide" Target="/ppt/slides/slide4.xml" Id="Rcd780841450d4da2" /><Relationship Type="http://schemas.openxmlformats.org/officeDocument/2006/relationships/slide" Target="/ppt/slides/slide5.xml" Id="Rbca73b9685ee4db6" /><Relationship Type="http://schemas.openxmlformats.org/officeDocument/2006/relationships/slide" Target="/ppt/slides/slide6.xml" Id="R1d86da20d5b6409a" /><Relationship Type="http://schemas.openxmlformats.org/officeDocument/2006/relationships/slide" Target="/ppt/slides/slide7.xml" Id="Rd9ce8a9d79b544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0bf740fe0446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2dbb1ce2c49dd" /><Relationship Type="http://schemas.openxmlformats.org/officeDocument/2006/relationships/theme" Target="/ppt/slideMasters/theme/theme1.xml" Id="R508919f7231644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42dbb1ce2c49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067fbc33b4e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d873d376449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2583409e348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6dd09d08042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817eef99c44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44614288747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5e35ce1c845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EIENDOMSDRIFTEN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EIENDOMSDRIFTEN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EIENDOMSDRIFTEN AS ble etablert [år] og holder til i Fjell.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EIENDOMSDRIFTEN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EIENDOMSDRIFTEN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EIENDOMSDRIFTEN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2 706 164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−283 419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−372 969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844 327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EIENDOMSDRIFTEN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HJELMTVEIT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EIENDOMSDRIFTEN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Halsvardtjørna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5357 Fjell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930 215 457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EIENDOMSDRIFTEN AS</a:t>
            </a:r>
          </a:p>
        </p:txBody>
      </p:sp>
    </p:spTree>
  </p:cSld>
  <p:clrMapOvr>
    <a:masterClrMapping xmlns:a="http://schemas.openxmlformats.org/drawingml/2006/main"/>
  </p:clrMapOvr>
</p:sld>
</file>