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4baf914fcd41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53917f517f48b1"/>
  </p:sldMasterIdLst>
  <p:sldIdLst>
    <p:sldId xmlns:r="http://schemas.openxmlformats.org/officeDocument/2006/relationships" id="256" r:id="R20c68867309841c4"/>
    <p:sldId xmlns:r="http://schemas.openxmlformats.org/officeDocument/2006/relationships" id="257" r:id="R425cde70edc941f3"/>
    <p:sldId xmlns:r="http://schemas.openxmlformats.org/officeDocument/2006/relationships" id="258" r:id="Rc16b920f01ea40b0"/>
    <p:sldId xmlns:r="http://schemas.openxmlformats.org/officeDocument/2006/relationships" id="259" r:id="Rd1081463b2034b66"/>
    <p:sldId xmlns:r="http://schemas.openxmlformats.org/officeDocument/2006/relationships" id="260" r:id="R0db375eeb5e54fa4"/>
    <p:sldId xmlns:r="http://schemas.openxmlformats.org/officeDocument/2006/relationships" id="261" r:id="R46ba17b634e04c9d"/>
    <p:sldId xmlns:r="http://schemas.openxmlformats.org/officeDocument/2006/relationships" id="262" r:id="R5c8068c33cdf49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3917f517f48b1" /><Relationship Type="http://schemas.openxmlformats.org/officeDocument/2006/relationships/slide" Target="/ppt/slides/slide1.xml" Id="R20c68867309841c4" /><Relationship Type="http://schemas.openxmlformats.org/officeDocument/2006/relationships/slide" Target="/ppt/slides/slide2.xml" Id="R425cde70edc941f3" /><Relationship Type="http://schemas.openxmlformats.org/officeDocument/2006/relationships/slide" Target="/ppt/slides/slide3.xml" Id="Rc16b920f01ea40b0" /><Relationship Type="http://schemas.openxmlformats.org/officeDocument/2006/relationships/slide" Target="/ppt/slides/slide4.xml" Id="Rd1081463b2034b66" /><Relationship Type="http://schemas.openxmlformats.org/officeDocument/2006/relationships/slide" Target="/ppt/slides/slide5.xml" Id="R0db375eeb5e54fa4" /><Relationship Type="http://schemas.openxmlformats.org/officeDocument/2006/relationships/slide" Target="/ppt/slides/slide6.xml" Id="R46ba17b634e04c9d" /><Relationship Type="http://schemas.openxmlformats.org/officeDocument/2006/relationships/slide" Target="/ppt/slides/slide7.xml" Id="R5c8068c33cdf49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fe12aec75b4e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203bed28c44bc" /><Relationship Type="http://schemas.openxmlformats.org/officeDocument/2006/relationships/theme" Target="/ppt/slideMasters/theme/theme1.xml" Id="Re8328dbbfa574c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b203bed28c44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61cae51fb4e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22ada762349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2986fd0f149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8a494d07740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5cee2c7a44e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345e75dcf4a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58c792e0d4e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 &amp; 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&amp; 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&amp; R INVEST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&amp; 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&amp; 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&amp; 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445 300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−175 117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4 046 885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&amp; 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JØRN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WILBERG RAGNHILD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&amp; 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7713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&amp; R INVEST AS</a:t>
            </a:r>
          </a:p>
        </p:txBody>
      </p:sp>
    </p:spTree>
  </p:cSld>
  <p:clrMapOvr>
    <a:masterClrMapping xmlns:a="http://schemas.openxmlformats.org/drawingml/2006/main"/>
  </p:clrMapOvr>
</p:sld>
</file>