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277b6470a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e613610964299"/>
  </p:sldMasterIdLst>
  <p:sldIdLst>
    <p:sldId xmlns:r="http://schemas.openxmlformats.org/officeDocument/2006/relationships" id="256" r:id="Rdc1501132b044b6c"/>
    <p:sldId xmlns:r="http://schemas.openxmlformats.org/officeDocument/2006/relationships" id="257" r:id="R3955aaf27b244ca9"/>
    <p:sldId xmlns:r="http://schemas.openxmlformats.org/officeDocument/2006/relationships" id="258" r:id="R2612e35a614744a1"/>
    <p:sldId xmlns:r="http://schemas.openxmlformats.org/officeDocument/2006/relationships" id="259" r:id="Rf697dba6a0c841d4"/>
    <p:sldId xmlns:r="http://schemas.openxmlformats.org/officeDocument/2006/relationships" id="260" r:id="R5de41b4511bd462f"/>
    <p:sldId xmlns:r="http://schemas.openxmlformats.org/officeDocument/2006/relationships" id="261" r:id="R5f3750ec3da14b9d"/>
    <p:sldId xmlns:r="http://schemas.openxmlformats.org/officeDocument/2006/relationships" id="262" r:id="R3fb84a061663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e613610964299" /><Relationship Type="http://schemas.openxmlformats.org/officeDocument/2006/relationships/slide" Target="/ppt/slides/slide1.xml" Id="Rdc1501132b044b6c" /><Relationship Type="http://schemas.openxmlformats.org/officeDocument/2006/relationships/slide" Target="/ppt/slides/slide2.xml" Id="R3955aaf27b244ca9" /><Relationship Type="http://schemas.openxmlformats.org/officeDocument/2006/relationships/slide" Target="/ppt/slides/slide3.xml" Id="R2612e35a614744a1" /><Relationship Type="http://schemas.openxmlformats.org/officeDocument/2006/relationships/slide" Target="/ppt/slides/slide4.xml" Id="Rf697dba6a0c841d4" /><Relationship Type="http://schemas.openxmlformats.org/officeDocument/2006/relationships/slide" Target="/ppt/slides/slide5.xml" Id="R5de41b4511bd462f" /><Relationship Type="http://schemas.openxmlformats.org/officeDocument/2006/relationships/slide" Target="/ppt/slides/slide6.xml" Id="R5f3750ec3da14b9d" /><Relationship Type="http://schemas.openxmlformats.org/officeDocument/2006/relationships/slide" Target="/ppt/slides/slide7.xml" Id="R3fb84a061663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0d441fa0c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92bbe846459a" /><Relationship Type="http://schemas.openxmlformats.org/officeDocument/2006/relationships/theme" Target="/ppt/slideMasters/theme/theme1.xml" Id="Rad5846242da1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992bbe846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56f50ad1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f47562aee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0c6511bd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68146308e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e67cb450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e17fa17d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002f0225a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GRIWA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GRIMEN 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Loddefjordlien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5171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GRIWA INVEST AS</a:t>
            </a:r>
          </a:p>
        </p:txBody>
      </p:sp>
    </p:spTree>
  </p:cSld>
  <p:clrMapOvr>
    <a:masterClrMapping xmlns:a="http://schemas.openxmlformats.org/drawingml/2006/main"/>
  </p:clrMapOvr>
</p:sld>
</file>