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c4954c841249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af0a6b62ac489c"/>
  </p:sldMasterIdLst>
  <p:sldIdLst>
    <p:sldId xmlns:r="http://schemas.openxmlformats.org/officeDocument/2006/relationships" id="256" r:id="R3f6525e544624538"/>
    <p:sldId xmlns:r="http://schemas.openxmlformats.org/officeDocument/2006/relationships" id="257" r:id="Rb536a0f6189f4299"/>
    <p:sldId xmlns:r="http://schemas.openxmlformats.org/officeDocument/2006/relationships" id="258" r:id="R43cffb376f9747dc"/>
    <p:sldId xmlns:r="http://schemas.openxmlformats.org/officeDocument/2006/relationships" id="259" r:id="R8315d11bc1de4c36"/>
    <p:sldId xmlns:r="http://schemas.openxmlformats.org/officeDocument/2006/relationships" id="260" r:id="Ra1b1cac796bc43fe"/>
    <p:sldId xmlns:r="http://schemas.openxmlformats.org/officeDocument/2006/relationships" id="261" r:id="R30f1b95a642141c8"/>
    <p:sldId xmlns:r="http://schemas.openxmlformats.org/officeDocument/2006/relationships" id="262" r:id="R6e8e0197d6b646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af0a6b62ac489c" /><Relationship Type="http://schemas.openxmlformats.org/officeDocument/2006/relationships/slide" Target="/ppt/slides/slide1.xml" Id="R3f6525e544624538" /><Relationship Type="http://schemas.openxmlformats.org/officeDocument/2006/relationships/slide" Target="/ppt/slides/slide2.xml" Id="Rb536a0f6189f4299" /><Relationship Type="http://schemas.openxmlformats.org/officeDocument/2006/relationships/slide" Target="/ppt/slides/slide3.xml" Id="R43cffb376f9747dc" /><Relationship Type="http://schemas.openxmlformats.org/officeDocument/2006/relationships/slide" Target="/ppt/slides/slide4.xml" Id="R8315d11bc1de4c36" /><Relationship Type="http://schemas.openxmlformats.org/officeDocument/2006/relationships/slide" Target="/ppt/slides/slide5.xml" Id="Ra1b1cac796bc43fe" /><Relationship Type="http://schemas.openxmlformats.org/officeDocument/2006/relationships/slide" Target="/ppt/slides/slide6.xml" Id="R30f1b95a642141c8" /><Relationship Type="http://schemas.openxmlformats.org/officeDocument/2006/relationships/slide" Target="/ppt/slides/slide7.xml" Id="R6e8e0197d6b646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adc0930dc548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2996fd91748e6" /><Relationship Type="http://schemas.openxmlformats.org/officeDocument/2006/relationships/theme" Target="/ppt/slideMasters/theme/theme1.xml" Id="R7c1650ae56d645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02996fd91748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6f93377b746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f0204765a4d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812f544954c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8750b913c48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6dc79547d47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d0a111ed944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bc7a8bcb84f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TJG INVEST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355 009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JENSEN GRANNE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Rødsåsen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3928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930 212 466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TJG INVEST AS</a:t>
            </a:r>
          </a:p>
        </p:txBody>
      </p:sp>
    </p:spTree>
  </p:cSld>
  <p:clrMapOvr>
    <a:masterClrMapping xmlns:a="http://schemas.openxmlformats.org/drawingml/2006/main"/>
  </p:clrMapOvr>
</p:sld>
</file>