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d9f4e68db04b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5915d1c798476c"/>
  </p:sldMasterIdLst>
  <p:sldIdLst>
    <p:sldId xmlns:r="http://schemas.openxmlformats.org/officeDocument/2006/relationships" id="256" r:id="Rdccf400538ae444e"/>
    <p:sldId xmlns:r="http://schemas.openxmlformats.org/officeDocument/2006/relationships" id="257" r:id="R83509e9c112546c0"/>
    <p:sldId xmlns:r="http://schemas.openxmlformats.org/officeDocument/2006/relationships" id="258" r:id="Rd77152e9826745da"/>
    <p:sldId xmlns:r="http://schemas.openxmlformats.org/officeDocument/2006/relationships" id="259" r:id="Re7c6ab618a834d81"/>
    <p:sldId xmlns:r="http://schemas.openxmlformats.org/officeDocument/2006/relationships" id="260" r:id="R4368ed5025434744"/>
    <p:sldId xmlns:r="http://schemas.openxmlformats.org/officeDocument/2006/relationships" id="261" r:id="R537adfdb591442bb"/>
    <p:sldId xmlns:r="http://schemas.openxmlformats.org/officeDocument/2006/relationships" id="262" r:id="R6e2e21199c9d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915d1c798476c" /><Relationship Type="http://schemas.openxmlformats.org/officeDocument/2006/relationships/slide" Target="/ppt/slides/slide1.xml" Id="Rdccf400538ae444e" /><Relationship Type="http://schemas.openxmlformats.org/officeDocument/2006/relationships/slide" Target="/ppt/slides/slide2.xml" Id="R83509e9c112546c0" /><Relationship Type="http://schemas.openxmlformats.org/officeDocument/2006/relationships/slide" Target="/ppt/slides/slide3.xml" Id="Rd77152e9826745da" /><Relationship Type="http://schemas.openxmlformats.org/officeDocument/2006/relationships/slide" Target="/ppt/slides/slide4.xml" Id="Re7c6ab618a834d81" /><Relationship Type="http://schemas.openxmlformats.org/officeDocument/2006/relationships/slide" Target="/ppt/slides/slide5.xml" Id="R4368ed5025434744" /><Relationship Type="http://schemas.openxmlformats.org/officeDocument/2006/relationships/slide" Target="/ppt/slides/slide6.xml" Id="R537adfdb591442bb" /><Relationship Type="http://schemas.openxmlformats.org/officeDocument/2006/relationships/slide" Target="/ppt/slides/slide7.xml" Id="R6e2e21199c9d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3b7ec9ea742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c9d6a9ff444b6" /><Relationship Type="http://schemas.openxmlformats.org/officeDocument/2006/relationships/theme" Target="/ppt/slideMasters/theme/theme1.xml" Id="Rf280e117b01442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c9d6a9ff4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cbcb71138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edb512482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a1cb25011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3457df2c94f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bfd11c14d4a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247c42e074c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7301e3bd2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ØSTERBUKT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ØSTERBUKT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1 992 856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GEVELT LØVDAHL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Gevelt Løvdahl, Sørkedalsveien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930 212 121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ØSTERBUKT AS</a:t>
            </a:r>
          </a:p>
        </p:txBody>
      </p:sp>
    </p:spTree>
  </p:cSld>
  <p:clrMapOvr>
    <a:masterClrMapping xmlns:a="http://schemas.openxmlformats.org/drawingml/2006/main"/>
  </p:clrMapOvr>
</p:sld>
</file>