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0caf6fed947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5b7a4ff3445d1"/>
  </p:sldMasterIdLst>
  <p:sldIdLst>
    <p:sldId xmlns:r="http://schemas.openxmlformats.org/officeDocument/2006/relationships" id="256" r:id="R7c3c03c90ea04904"/>
    <p:sldId xmlns:r="http://schemas.openxmlformats.org/officeDocument/2006/relationships" id="257" r:id="Rd5ce1cf198c4407d"/>
    <p:sldId xmlns:r="http://schemas.openxmlformats.org/officeDocument/2006/relationships" id="258" r:id="R5f2707e4bd6b451a"/>
    <p:sldId xmlns:r="http://schemas.openxmlformats.org/officeDocument/2006/relationships" id="259" r:id="R1966ffd5b0d74bde"/>
    <p:sldId xmlns:r="http://schemas.openxmlformats.org/officeDocument/2006/relationships" id="260" r:id="R9bd4186d1bed4775"/>
    <p:sldId xmlns:r="http://schemas.openxmlformats.org/officeDocument/2006/relationships" id="261" r:id="R61e8e8109a2c4711"/>
    <p:sldId xmlns:r="http://schemas.openxmlformats.org/officeDocument/2006/relationships" id="262" r:id="Rfab97cc3fcfd48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5b7a4ff3445d1" /><Relationship Type="http://schemas.openxmlformats.org/officeDocument/2006/relationships/slide" Target="/ppt/slides/slide1.xml" Id="R7c3c03c90ea04904" /><Relationship Type="http://schemas.openxmlformats.org/officeDocument/2006/relationships/slide" Target="/ppt/slides/slide2.xml" Id="Rd5ce1cf198c4407d" /><Relationship Type="http://schemas.openxmlformats.org/officeDocument/2006/relationships/slide" Target="/ppt/slides/slide3.xml" Id="R5f2707e4bd6b451a" /><Relationship Type="http://schemas.openxmlformats.org/officeDocument/2006/relationships/slide" Target="/ppt/slides/slide4.xml" Id="R1966ffd5b0d74bde" /><Relationship Type="http://schemas.openxmlformats.org/officeDocument/2006/relationships/slide" Target="/ppt/slides/slide5.xml" Id="R9bd4186d1bed4775" /><Relationship Type="http://schemas.openxmlformats.org/officeDocument/2006/relationships/slide" Target="/ppt/slides/slide6.xml" Id="R61e8e8109a2c4711" /><Relationship Type="http://schemas.openxmlformats.org/officeDocument/2006/relationships/slide" Target="/ppt/slides/slide7.xml" Id="Rfab97cc3fcfd48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be4062f33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712b32d634707" /><Relationship Type="http://schemas.openxmlformats.org/officeDocument/2006/relationships/theme" Target="/ppt/slideMasters/theme/theme1.xml" Id="R8d01fb3407c244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712b32d63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ea3d82a684d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d8f345cb4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b1b97ddc2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b5f99a8146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f51b66b6e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f0d117a27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2bdb043dc41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MARHAUG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MARHAUG EIENDOM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2 945 493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8 033 193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930 211 567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MARHAUG EIENDOM AS</a:t>
            </a:r>
          </a:p>
        </p:txBody>
      </p:sp>
    </p:spTree>
  </p:cSld>
  <p:clrMapOvr>
    <a:masterClrMapping xmlns:a="http://schemas.openxmlformats.org/drawingml/2006/main"/>
  </p:clrMapOvr>
</p:sld>
</file>