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746ae1fc4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93dca1f8b4e6a"/>
  </p:sldMasterIdLst>
  <p:sldIdLst>
    <p:sldId xmlns:r="http://schemas.openxmlformats.org/officeDocument/2006/relationships" id="256" r:id="R3067fc86d1c24807"/>
    <p:sldId xmlns:r="http://schemas.openxmlformats.org/officeDocument/2006/relationships" id="257" r:id="R4e71f6284ae347fd"/>
    <p:sldId xmlns:r="http://schemas.openxmlformats.org/officeDocument/2006/relationships" id="258" r:id="R8844c220560e4da6"/>
    <p:sldId xmlns:r="http://schemas.openxmlformats.org/officeDocument/2006/relationships" id="259" r:id="Rd2ea6dfcef2146d0"/>
    <p:sldId xmlns:r="http://schemas.openxmlformats.org/officeDocument/2006/relationships" id="260" r:id="R9dd195cda464471a"/>
    <p:sldId xmlns:r="http://schemas.openxmlformats.org/officeDocument/2006/relationships" id="261" r:id="Ra9e9a6bf64964604"/>
    <p:sldId xmlns:r="http://schemas.openxmlformats.org/officeDocument/2006/relationships" id="262" r:id="Red92ef3d4a6a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93dca1f8b4e6a" /><Relationship Type="http://schemas.openxmlformats.org/officeDocument/2006/relationships/slide" Target="/ppt/slides/slide1.xml" Id="R3067fc86d1c24807" /><Relationship Type="http://schemas.openxmlformats.org/officeDocument/2006/relationships/slide" Target="/ppt/slides/slide2.xml" Id="R4e71f6284ae347fd" /><Relationship Type="http://schemas.openxmlformats.org/officeDocument/2006/relationships/slide" Target="/ppt/slides/slide3.xml" Id="R8844c220560e4da6" /><Relationship Type="http://schemas.openxmlformats.org/officeDocument/2006/relationships/slide" Target="/ppt/slides/slide4.xml" Id="Rd2ea6dfcef2146d0" /><Relationship Type="http://schemas.openxmlformats.org/officeDocument/2006/relationships/slide" Target="/ppt/slides/slide5.xml" Id="R9dd195cda464471a" /><Relationship Type="http://schemas.openxmlformats.org/officeDocument/2006/relationships/slide" Target="/ppt/slides/slide6.xml" Id="Ra9e9a6bf64964604" /><Relationship Type="http://schemas.openxmlformats.org/officeDocument/2006/relationships/slide" Target="/ppt/slides/slide7.xml" Id="Red92ef3d4a6a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ec4af0549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fe7cd339542f3" /><Relationship Type="http://schemas.openxmlformats.org/officeDocument/2006/relationships/theme" Target="/ppt/slideMasters/theme/theme1.xml" Id="R40cbf8da22f741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fe7cd3395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ea4235bfd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9ff20669b44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ad2b9b7bc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e7d29e53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b4351842c41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8ecde42f4c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c26ea372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 HOLDING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11 886 406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12 105 837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HELLER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Trøgstadveien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930 211 079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 HOLDING AS</a:t>
            </a:r>
          </a:p>
        </p:txBody>
      </p:sp>
    </p:spTree>
  </p:cSld>
  <p:clrMapOvr>
    <a:masterClrMapping xmlns:a="http://schemas.openxmlformats.org/drawingml/2006/main"/>
  </p:clrMapOvr>
</p:sld>
</file>