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d58e426ed044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6331bbd3f946a0"/>
  </p:sldMasterIdLst>
  <p:sldIdLst>
    <p:sldId xmlns:r="http://schemas.openxmlformats.org/officeDocument/2006/relationships" id="256" r:id="R6d5e8585f1744c18"/>
    <p:sldId xmlns:r="http://schemas.openxmlformats.org/officeDocument/2006/relationships" id="257" r:id="R741d1f08972f4976"/>
    <p:sldId xmlns:r="http://schemas.openxmlformats.org/officeDocument/2006/relationships" id="258" r:id="R742250672f4b463f"/>
    <p:sldId xmlns:r="http://schemas.openxmlformats.org/officeDocument/2006/relationships" id="259" r:id="R058331b2e25b427d"/>
    <p:sldId xmlns:r="http://schemas.openxmlformats.org/officeDocument/2006/relationships" id="260" r:id="R4e1ed6c627d444de"/>
    <p:sldId xmlns:r="http://schemas.openxmlformats.org/officeDocument/2006/relationships" id="261" r:id="Rca2ddecbc5be4f5b"/>
    <p:sldId xmlns:r="http://schemas.openxmlformats.org/officeDocument/2006/relationships" id="262" r:id="R0788ddde523544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6331bbd3f946a0" /><Relationship Type="http://schemas.openxmlformats.org/officeDocument/2006/relationships/slide" Target="/ppt/slides/slide1.xml" Id="R6d5e8585f1744c18" /><Relationship Type="http://schemas.openxmlformats.org/officeDocument/2006/relationships/slide" Target="/ppt/slides/slide2.xml" Id="R741d1f08972f4976" /><Relationship Type="http://schemas.openxmlformats.org/officeDocument/2006/relationships/slide" Target="/ppt/slides/slide3.xml" Id="R742250672f4b463f" /><Relationship Type="http://schemas.openxmlformats.org/officeDocument/2006/relationships/slide" Target="/ppt/slides/slide4.xml" Id="R058331b2e25b427d" /><Relationship Type="http://schemas.openxmlformats.org/officeDocument/2006/relationships/slide" Target="/ppt/slides/slide5.xml" Id="R4e1ed6c627d444de" /><Relationship Type="http://schemas.openxmlformats.org/officeDocument/2006/relationships/slide" Target="/ppt/slides/slide6.xml" Id="Rca2ddecbc5be4f5b" /><Relationship Type="http://schemas.openxmlformats.org/officeDocument/2006/relationships/slide" Target="/ppt/slides/slide7.xml" Id="R0788ddde523544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1f154deb754b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25f505bab4d9a" /><Relationship Type="http://schemas.openxmlformats.org/officeDocument/2006/relationships/theme" Target="/ppt/slideMasters/theme/theme1.xml" Id="Rc8a0d7c9947e42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f25f505bab4d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ef5fd5e1140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ac25d26154d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1841aba154b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2730e9b3b42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6e0cf330f42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4eac8372f4a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e7dfdaf6447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HØVIK NÆRINGSPARK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HØVIK NÆRINGSPARK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HØVIK NÆRINGSPARK HOLDING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HØVIK NÆRINGSPARK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HØVIK NÆRINGSPARK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HØVIK NÆRINGSPARK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−107 301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−10 445 285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−18 968 583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264 224 653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HØVIK NÆRINGSPARK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CASTRUM EIENDOM AS  –  52,5 %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EIENDOM AS  –  27,5 %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DPEND EIENDOM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HØVIK NÆRINGSPARK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Dpend Eiendom AS, Strømsø torg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3044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930 209 791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HØVIK NÆRINGSPARK HOLDING AS</a:t>
            </a:r>
          </a:p>
        </p:txBody>
      </p:sp>
    </p:spTree>
  </p:cSld>
  <p:clrMapOvr>
    <a:masterClrMapping xmlns:a="http://schemas.openxmlformats.org/drawingml/2006/main"/>
  </p:clrMapOvr>
</p:sld>
</file>