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55c18d1a99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97fa490c542e0"/>
  </p:sldMasterIdLst>
  <p:sldIdLst>
    <p:sldId xmlns:r="http://schemas.openxmlformats.org/officeDocument/2006/relationships" id="256" r:id="R5b3699117e834ce1"/>
    <p:sldId xmlns:r="http://schemas.openxmlformats.org/officeDocument/2006/relationships" id="257" r:id="R4e0bfd78fbb846c7"/>
    <p:sldId xmlns:r="http://schemas.openxmlformats.org/officeDocument/2006/relationships" id="258" r:id="R7b3817ffb3b34bc3"/>
    <p:sldId xmlns:r="http://schemas.openxmlformats.org/officeDocument/2006/relationships" id="259" r:id="Rcd143260290e4ed0"/>
    <p:sldId xmlns:r="http://schemas.openxmlformats.org/officeDocument/2006/relationships" id="260" r:id="R980281d29b464a38"/>
    <p:sldId xmlns:r="http://schemas.openxmlformats.org/officeDocument/2006/relationships" id="261" r:id="R18cc9907c6b9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97fa490c542e0" /><Relationship Type="http://schemas.openxmlformats.org/officeDocument/2006/relationships/slide" Target="/ppt/slides/slide1.xml" Id="R5b3699117e834ce1" /><Relationship Type="http://schemas.openxmlformats.org/officeDocument/2006/relationships/slide" Target="/ppt/slides/slide2.xml" Id="R4e0bfd78fbb846c7" /><Relationship Type="http://schemas.openxmlformats.org/officeDocument/2006/relationships/slide" Target="/ppt/slides/slide3.xml" Id="R7b3817ffb3b34bc3" /><Relationship Type="http://schemas.openxmlformats.org/officeDocument/2006/relationships/slide" Target="/ppt/slides/slide4.xml" Id="Rcd143260290e4ed0" /><Relationship Type="http://schemas.openxmlformats.org/officeDocument/2006/relationships/slide" Target="/ppt/slides/slide5.xml" Id="R980281d29b464a38" /><Relationship Type="http://schemas.openxmlformats.org/officeDocument/2006/relationships/slide" Target="/ppt/slides/slide6.xml" Id="R18cc9907c6b9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2bb12b07b4c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0c3db743b40a6" /><Relationship Type="http://schemas.openxmlformats.org/officeDocument/2006/relationships/theme" Target="/ppt/slideMasters/theme/theme1.xml" Id="R2ced0b87599d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0c3db743b40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5f58f4827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1d9111234f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3bacfaf3147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9ba741b2c41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9161a0d24e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5ee00f1ef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STEINEBU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SOLVANG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Brendøyvegen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6906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930 209 732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