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7292bd72d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7fb24d4024903"/>
  </p:sldMasterIdLst>
  <p:sldIdLst>
    <p:sldId xmlns:r="http://schemas.openxmlformats.org/officeDocument/2006/relationships" id="256" r:id="R252965242e7c434d"/>
    <p:sldId xmlns:r="http://schemas.openxmlformats.org/officeDocument/2006/relationships" id="257" r:id="Rafb75ea29315411d"/>
    <p:sldId xmlns:r="http://schemas.openxmlformats.org/officeDocument/2006/relationships" id="258" r:id="Raf64441aab134166"/>
    <p:sldId xmlns:r="http://schemas.openxmlformats.org/officeDocument/2006/relationships" id="259" r:id="R502afbf5273d4bcf"/>
    <p:sldId xmlns:r="http://schemas.openxmlformats.org/officeDocument/2006/relationships" id="260" r:id="Rb63147e0011f41e3"/>
    <p:sldId xmlns:r="http://schemas.openxmlformats.org/officeDocument/2006/relationships" id="261" r:id="Rd280bdb882bb4a1e"/>
    <p:sldId xmlns:r="http://schemas.openxmlformats.org/officeDocument/2006/relationships" id="262" r:id="Rc27dd1b5dd1e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7fb24d4024903" /><Relationship Type="http://schemas.openxmlformats.org/officeDocument/2006/relationships/slide" Target="/ppt/slides/slide1.xml" Id="R252965242e7c434d" /><Relationship Type="http://schemas.openxmlformats.org/officeDocument/2006/relationships/slide" Target="/ppt/slides/slide2.xml" Id="Rafb75ea29315411d" /><Relationship Type="http://schemas.openxmlformats.org/officeDocument/2006/relationships/slide" Target="/ppt/slides/slide3.xml" Id="Raf64441aab134166" /><Relationship Type="http://schemas.openxmlformats.org/officeDocument/2006/relationships/slide" Target="/ppt/slides/slide4.xml" Id="R502afbf5273d4bcf" /><Relationship Type="http://schemas.openxmlformats.org/officeDocument/2006/relationships/slide" Target="/ppt/slides/slide5.xml" Id="Rb63147e0011f41e3" /><Relationship Type="http://schemas.openxmlformats.org/officeDocument/2006/relationships/slide" Target="/ppt/slides/slide6.xml" Id="Rd280bdb882bb4a1e" /><Relationship Type="http://schemas.openxmlformats.org/officeDocument/2006/relationships/slide" Target="/ppt/slides/slide7.xml" Id="Rc27dd1b5dd1e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dd47f4a52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c5548cede4106" /><Relationship Type="http://schemas.openxmlformats.org/officeDocument/2006/relationships/theme" Target="/ppt/slideMasters/theme/theme1.xml" Id="Rb16f0eb5862d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c5548cede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40c04699d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c43498207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e790adecc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a67cad806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897eba04f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b8d4dc0f5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c7de98492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ØVRE SÆDAL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ØVRE SÆDAL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18 451 236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BARNEHAGER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930 206 660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ØVRE SÆDAL BARNEHAGE AS</a:t>
            </a:r>
          </a:p>
        </p:txBody>
      </p:sp>
    </p:spTree>
  </p:cSld>
  <p:clrMapOvr>
    <a:masterClrMapping xmlns:a="http://schemas.openxmlformats.org/drawingml/2006/main"/>
  </p:clrMapOvr>
</p:sld>
</file>