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ebe28a62ec40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86bbc0a4724f44"/>
  </p:sldMasterIdLst>
  <p:sldIdLst>
    <p:sldId xmlns:r="http://schemas.openxmlformats.org/officeDocument/2006/relationships" id="256" r:id="R99b7f1deb5c94df3"/>
    <p:sldId xmlns:r="http://schemas.openxmlformats.org/officeDocument/2006/relationships" id="257" r:id="Rf03bdfb4c02b474c"/>
    <p:sldId xmlns:r="http://schemas.openxmlformats.org/officeDocument/2006/relationships" id="258" r:id="R1539a98a9ac849b4"/>
    <p:sldId xmlns:r="http://schemas.openxmlformats.org/officeDocument/2006/relationships" id="259" r:id="Rb510cf339b6a441a"/>
    <p:sldId xmlns:r="http://schemas.openxmlformats.org/officeDocument/2006/relationships" id="260" r:id="Rff15ac54a1244257"/>
    <p:sldId xmlns:r="http://schemas.openxmlformats.org/officeDocument/2006/relationships" id="261" r:id="Rfced213b829e431a"/>
    <p:sldId xmlns:r="http://schemas.openxmlformats.org/officeDocument/2006/relationships" id="262" r:id="Rf313087b71eb49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86bbc0a4724f44" /><Relationship Type="http://schemas.openxmlformats.org/officeDocument/2006/relationships/slide" Target="/ppt/slides/slide1.xml" Id="R99b7f1deb5c94df3" /><Relationship Type="http://schemas.openxmlformats.org/officeDocument/2006/relationships/slide" Target="/ppt/slides/slide2.xml" Id="Rf03bdfb4c02b474c" /><Relationship Type="http://schemas.openxmlformats.org/officeDocument/2006/relationships/slide" Target="/ppt/slides/slide3.xml" Id="R1539a98a9ac849b4" /><Relationship Type="http://schemas.openxmlformats.org/officeDocument/2006/relationships/slide" Target="/ppt/slides/slide4.xml" Id="Rb510cf339b6a441a" /><Relationship Type="http://schemas.openxmlformats.org/officeDocument/2006/relationships/slide" Target="/ppt/slides/slide5.xml" Id="Rff15ac54a1244257" /><Relationship Type="http://schemas.openxmlformats.org/officeDocument/2006/relationships/slide" Target="/ppt/slides/slide6.xml" Id="Rfced213b829e431a" /><Relationship Type="http://schemas.openxmlformats.org/officeDocument/2006/relationships/slide" Target="/ppt/slides/slide7.xml" Id="Rf313087b71eb49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92730764e74b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ea413994884427" /><Relationship Type="http://schemas.openxmlformats.org/officeDocument/2006/relationships/theme" Target="/ppt/slideMasters/theme/theme1.xml" Id="Rd16f1487a4334b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ea4139948844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a6ef03ad9d44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a57baee05048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70afae66f142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69dba9a0024f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0eaf1665ad45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24cea74b0140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a12c48e47740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NORLANDIA KANONEN BARNEHAGE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NORLANDIA KANONEN BARNEHAGE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22 267 836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1 702 280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1 520 150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2 322 298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9 347 023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NORLANDIA BARNEHAGENE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 Johans gate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930 203 939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