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9aee0ec6f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902952b3c4873"/>
  </p:sldMasterIdLst>
  <p:sldIdLst>
    <p:sldId xmlns:r="http://schemas.openxmlformats.org/officeDocument/2006/relationships" id="256" r:id="R7434e3d41f2b47e9"/>
    <p:sldId xmlns:r="http://schemas.openxmlformats.org/officeDocument/2006/relationships" id="257" r:id="R1b3ce46b5f874773"/>
    <p:sldId xmlns:r="http://schemas.openxmlformats.org/officeDocument/2006/relationships" id="258" r:id="R1b88051b5aff4aa8"/>
    <p:sldId xmlns:r="http://schemas.openxmlformats.org/officeDocument/2006/relationships" id="259" r:id="Rc9ddf2fa092d42b6"/>
    <p:sldId xmlns:r="http://schemas.openxmlformats.org/officeDocument/2006/relationships" id="260" r:id="R28163aabca6a4a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902952b3c4873" /><Relationship Type="http://schemas.openxmlformats.org/officeDocument/2006/relationships/slide" Target="/ppt/slides/slide1.xml" Id="R7434e3d41f2b47e9" /><Relationship Type="http://schemas.openxmlformats.org/officeDocument/2006/relationships/slide" Target="/ppt/slides/slide2.xml" Id="R1b3ce46b5f874773" /><Relationship Type="http://schemas.openxmlformats.org/officeDocument/2006/relationships/slide" Target="/ppt/slides/slide3.xml" Id="R1b88051b5aff4aa8" /><Relationship Type="http://schemas.openxmlformats.org/officeDocument/2006/relationships/slide" Target="/ppt/slides/slide4.xml" Id="Rc9ddf2fa092d42b6" /><Relationship Type="http://schemas.openxmlformats.org/officeDocument/2006/relationships/slide" Target="/ppt/slides/slide5.xml" Id="R28163aabca6a4a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332cb3678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3dccc3e5d4236" /><Relationship Type="http://schemas.openxmlformats.org/officeDocument/2006/relationships/theme" Target="/ppt/slideMasters/theme/theme1.xml" Id="R2296c0cdbfc7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3dccc3e5d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40895b9d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900c5509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46730ef7d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849ebcde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aee1711a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KIDE ELECTRIC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KIDE ELECTRIC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KIDE ELECTRIC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KIDE ELECTRIC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KIDE ELECTRIC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KIDE ELECTRIC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930 202 460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KIDE ELECTRIC NORGE AS</a:t>
            </a:r>
          </a:p>
        </p:txBody>
      </p:sp>
    </p:spTree>
  </p:cSld>
  <p:clrMapOvr>
    <a:masterClrMapping xmlns:a="http://schemas.openxmlformats.org/drawingml/2006/main"/>
  </p:clrMapOvr>
</p:sld>
</file>