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561599a2349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46af479264f9b"/>
  </p:sldMasterIdLst>
  <p:sldIdLst>
    <p:sldId xmlns:r="http://schemas.openxmlformats.org/officeDocument/2006/relationships" id="256" r:id="Rf18dd911b77c4ed2"/>
    <p:sldId xmlns:r="http://schemas.openxmlformats.org/officeDocument/2006/relationships" id="257" r:id="Rb6c9ed78bd0d43c0"/>
    <p:sldId xmlns:r="http://schemas.openxmlformats.org/officeDocument/2006/relationships" id="258" r:id="R8bd9c25eb8794fa3"/>
    <p:sldId xmlns:r="http://schemas.openxmlformats.org/officeDocument/2006/relationships" id="259" r:id="R6e387fa0eed94026"/>
    <p:sldId xmlns:r="http://schemas.openxmlformats.org/officeDocument/2006/relationships" id="260" r:id="R48d1d1d33e474276"/>
    <p:sldId xmlns:r="http://schemas.openxmlformats.org/officeDocument/2006/relationships" id="261" r:id="R8c470286ca2e4694"/>
    <p:sldId xmlns:r="http://schemas.openxmlformats.org/officeDocument/2006/relationships" id="262" r:id="R18ee37098f34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46af479264f9b" /><Relationship Type="http://schemas.openxmlformats.org/officeDocument/2006/relationships/slide" Target="/ppt/slides/slide1.xml" Id="Rf18dd911b77c4ed2" /><Relationship Type="http://schemas.openxmlformats.org/officeDocument/2006/relationships/slide" Target="/ppt/slides/slide2.xml" Id="Rb6c9ed78bd0d43c0" /><Relationship Type="http://schemas.openxmlformats.org/officeDocument/2006/relationships/slide" Target="/ppt/slides/slide3.xml" Id="R8bd9c25eb8794fa3" /><Relationship Type="http://schemas.openxmlformats.org/officeDocument/2006/relationships/slide" Target="/ppt/slides/slide4.xml" Id="R6e387fa0eed94026" /><Relationship Type="http://schemas.openxmlformats.org/officeDocument/2006/relationships/slide" Target="/ppt/slides/slide5.xml" Id="R48d1d1d33e474276" /><Relationship Type="http://schemas.openxmlformats.org/officeDocument/2006/relationships/slide" Target="/ppt/slides/slide6.xml" Id="R8c470286ca2e4694" /><Relationship Type="http://schemas.openxmlformats.org/officeDocument/2006/relationships/slide" Target="/ppt/slides/slide7.xml" Id="R18ee37098f34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a2a1be549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2539496b34846" /><Relationship Type="http://schemas.openxmlformats.org/officeDocument/2006/relationships/theme" Target="/ppt/slideMasters/theme/theme1.xml" Id="R7660048f18c740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2539496b348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bb70348b74a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f70a0c23d42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08ad47b642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2319564c044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c3ebe2af14e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90da423f8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17d50575243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 STENSRUD &amp; SØN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STENSRUD &amp; SØN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 STENSRUD &amp; SØN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STENSRUD &amp; SØN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STENSRUD &amp; SØN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STENSRUD &amp; SØN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70 748 531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−1 990 790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−1 555 165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5 995 370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18 649 118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STENSRUD &amp; SØN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NEGÅRD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NEGÅRD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 STENSRUD &amp; SØN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NEGARD INVEST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SAXLUND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NEGÅRD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STENSRUD &amp; SØN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74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930 200 794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 STENSRUD &amp; SØN AS</a:t>
            </a:r>
          </a:p>
        </p:txBody>
      </p:sp>
    </p:spTree>
  </p:cSld>
  <p:clrMapOvr>
    <a:masterClrMapping xmlns:a="http://schemas.openxmlformats.org/drawingml/2006/main"/>
  </p:clrMapOvr>
</p:sld>
</file>