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c013ea014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333b5fcbb420d"/>
  </p:sldMasterIdLst>
  <p:sldIdLst>
    <p:sldId xmlns:r="http://schemas.openxmlformats.org/officeDocument/2006/relationships" id="256" r:id="R2507ae7f240d43b1"/>
    <p:sldId xmlns:r="http://schemas.openxmlformats.org/officeDocument/2006/relationships" id="257" r:id="Ra42a43ebe4b04626"/>
    <p:sldId xmlns:r="http://schemas.openxmlformats.org/officeDocument/2006/relationships" id="258" r:id="R15b0b29d00544372"/>
    <p:sldId xmlns:r="http://schemas.openxmlformats.org/officeDocument/2006/relationships" id="259" r:id="Rbf332d077d5d4f01"/>
    <p:sldId xmlns:r="http://schemas.openxmlformats.org/officeDocument/2006/relationships" id="260" r:id="R55e439273cbe4d28"/>
    <p:sldId xmlns:r="http://schemas.openxmlformats.org/officeDocument/2006/relationships" id="261" r:id="R134343b55d7f4f8a"/>
    <p:sldId xmlns:r="http://schemas.openxmlformats.org/officeDocument/2006/relationships" id="262" r:id="R663833ed0beb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333b5fcbb420d" /><Relationship Type="http://schemas.openxmlformats.org/officeDocument/2006/relationships/slide" Target="/ppt/slides/slide1.xml" Id="R2507ae7f240d43b1" /><Relationship Type="http://schemas.openxmlformats.org/officeDocument/2006/relationships/slide" Target="/ppt/slides/slide2.xml" Id="Ra42a43ebe4b04626" /><Relationship Type="http://schemas.openxmlformats.org/officeDocument/2006/relationships/slide" Target="/ppt/slides/slide3.xml" Id="R15b0b29d00544372" /><Relationship Type="http://schemas.openxmlformats.org/officeDocument/2006/relationships/slide" Target="/ppt/slides/slide4.xml" Id="Rbf332d077d5d4f01" /><Relationship Type="http://schemas.openxmlformats.org/officeDocument/2006/relationships/slide" Target="/ppt/slides/slide5.xml" Id="R55e439273cbe4d28" /><Relationship Type="http://schemas.openxmlformats.org/officeDocument/2006/relationships/slide" Target="/ppt/slides/slide6.xml" Id="R134343b55d7f4f8a" /><Relationship Type="http://schemas.openxmlformats.org/officeDocument/2006/relationships/slide" Target="/ppt/slides/slide7.xml" Id="R663833ed0beb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b9cb2fc9d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be8c6dbb7457f" /><Relationship Type="http://schemas.openxmlformats.org/officeDocument/2006/relationships/theme" Target="/ppt/slideMasters/theme/theme1.xml" Id="R0b9e2f10f1b0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0be8c6dbb7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1ed8d5861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a18fe60d8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d95748dd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8a64f7bc5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f11a695e1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f354241442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38fe394394d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HOPPENSPRETT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HOPPENSPRETT STOKKE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973 247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KF GOODWILL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Undelstvedtveien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ellen.knudsen@hoppensprett.no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930 195 359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HOPPENSPRETT STOKKE AS</a:t>
            </a:r>
          </a:p>
        </p:txBody>
      </p:sp>
    </p:spTree>
  </p:cSld>
  <p:clrMapOvr>
    <a:masterClrMapping xmlns:a="http://schemas.openxmlformats.org/drawingml/2006/main"/>
  </p:clrMapOvr>
</p:sld>
</file>