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4bf7678600f479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c9cb24856904f98"/>
  </p:sldMasterIdLst>
  <p:sldIdLst>
    <p:sldId xmlns:r="http://schemas.openxmlformats.org/officeDocument/2006/relationships" id="256" r:id="Rf911dae808694ba1"/>
    <p:sldId xmlns:r="http://schemas.openxmlformats.org/officeDocument/2006/relationships" id="257" r:id="R4401a3d776954c4b"/>
    <p:sldId xmlns:r="http://schemas.openxmlformats.org/officeDocument/2006/relationships" id="258" r:id="R4a60342a536c4e79"/>
    <p:sldId xmlns:r="http://schemas.openxmlformats.org/officeDocument/2006/relationships" id="259" r:id="R0156e4d420f542ca"/>
    <p:sldId xmlns:r="http://schemas.openxmlformats.org/officeDocument/2006/relationships" id="260" r:id="Rcf3cca3fc3c743ca"/>
    <p:sldId xmlns:r="http://schemas.openxmlformats.org/officeDocument/2006/relationships" id="261" r:id="Rc40315f2ebf74496"/>
    <p:sldId xmlns:r="http://schemas.openxmlformats.org/officeDocument/2006/relationships" id="262" r:id="Reb4262cf65394f4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c9cb24856904f98" /><Relationship Type="http://schemas.openxmlformats.org/officeDocument/2006/relationships/slide" Target="/ppt/slides/slide1.xml" Id="Rf911dae808694ba1" /><Relationship Type="http://schemas.openxmlformats.org/officeDocument/2006/relationships/slide" Target="/ppt/slides/slide2.xml" Id="R4401a3d776954c4b" /><Relationship Type="http://schemas.openxmlformats.org/officeDocument/2006/relationships/slide" Target="/ppt/slides/slide3.xml" Id="R4a60342a536c4e79" /><Relationship Type="http://schemas.openxmlformats.org/officeDocument/2006/relationships/slide" Target="/ppt/slides/slide4.xml" Id="R0156e4d420f542ca" /><Relationship Type="http://schemas.openxmlformats.org/officeDocument/2006/relationships/slide" Target="/ppt/slides/slide5.xml" Id="Rcf3cca3fc3c743ca" /><Relationship Type="http://schemas.openxmlformats.org/officeDocument/2006/relationships/slide" Target="/ppt/slides/slide6.xml" Id="Rc40315f2ebf74496" /><Relationship Type="http://schemas.openxmlformats.org/officeDocument/2006/relationships/slide" Target="/ppt/slides/slide7.xml" Id="Reb4262cf65394f4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d42a74461a7464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b146da755d47e7" /><Relationship Type="http://schemas.openxmlformats.org/officeDocument/2006/relationships/theme" Target="/ppt/slideMasters/theme/theme1.xml" Id="Rea2e76b872054d0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4b146da755d47e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81d87731ea4d0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66f266b2f1418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d21545a1984a6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17a2c7ba2d486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423d6ffacf47a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eb27af45494be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64eb0bc8634cf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JOSEFINEVOGT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JOSEFINEVOGT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JOSEFINEVOGT AS ble etablert [år] og holder til i Nesøya.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JOSEFINEVOGT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JOSEFINEVOGT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JOSEFINEVOGT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2 245 747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866 118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685 226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1 310 284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1 710 931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JOSEFINEVOGT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VOGT JOSEFINE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JOSEFINEVOGT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Vendla 53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1397 Nesøya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930 194 980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JOSEFINEVOGT AS</a:t>
            </a:r>
          </a:p>
        </p:txBody>
      </p:sp>
    </p:spTree>
  </p:cSld>
  <p:clrMapOvr>
    <a:masterClrMapping xmlns:a="http://schemas.openxmlformats.org/drawingml/2006/main"/>
  </p:clrMapOvr>
</p:sld>
</file>