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15dcc0458040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515e6dac514627"/>
  </p:sldMasterIdLst>
  <p:sldIdLst>
    <p:sldId xmlns:r="http://schemas.openxmlformats.org/officeDocument/2006/relationships" id="256" r:id="Rcb3ac1dcaf934b68"/>
    <p:sldId xmlns:r="http://schemas.openxmlformats.org/officeDocument/2006/relationships" id="257" r:id="R0ae76454018d433a"/>
    <p:sldId xmlns:r="http://schemas.openxmlformats.org/officeDocument/2006/relationships" id="258" r:id="Re6d22894a29c4660"/>
    <p:sldId xmlns:r="http://schemas.openxmlformats.org/officeDocument/2006/relationships" id="259" r:id="R8f2044e3926d4781"/>
    <p:sldId xmlns:r="http://schemas.openxmlformats.org/officeDocument/2006/relationships" id="260" r:id="R6a9d26e8c1eb4d98"/>
    <p:sldId xmlns:r="http://schemas.openxmlformats.org/officeDocument/2006/relationships" id="261" r:id="R254cc59a85a3411a"/>
    <p:sldId xmlns:r="http://schemas.openxmlformats.org/officeDocument/2006/relationships" id="262" r:id="R547f2f52d68e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515e6dac514627" /><Relationship Type="http://schemas.openxmlformats.org/officeDocument/2006/relationships/slide" Target="/ppt/slides/slide1.xml" Id="Rcb3ac1dcaf934b68" /><Relationship Type="http://schemas.openxmlformats.org/officeDocument/2006/relationships/slide" Target="/ppt/slides/slide2.xml" Id="R0ae76454018d433a" /><Relationship Type="http://schemas.openxmlformats.org/officeDocument/2006/relationships/slide" Target="/ppt/slides/slide3.xml" Id="Re6d22894a29c4660" /><Relationship Type="http://schemas.openxmlformats.org/officeDocument/2006/relationships/slide" Target="/ppt/slides/slide4.xml" Id="R8f2044e3926d4781" /><Relationship Type="http://schemas.openxmlformats.org/officeDocument/2006/relationships/slide" Target="/ppt/slides/slide5.xml" Id="R6a9d26e8c1eb4d98" /><Relationship Type="http://schemas.openxmlformats.org/officeDocument/2006/relationships/slide" Target="/ppt/slides/slide6.xml" Id="R254cc59a85a3411a" /><Relationship Type="http://schemas.openxmlformats.org/officeDocument/2006/relationships/slide" Target="/ppt/slides/slide7.xml" Id="R547f2f52d68e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0a2f25738c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3e8a9c57b438b" /><Relationship Type="http://schemas.openxmlformats.org/officeDocument/2006/relationships/theme" Target="/ppt/slideMasters/theme/theme1.xml" Id="Rc9df3a5381e54a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73e8a9c57b43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df4e64eb1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0c46fb96a4a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01c357c9f47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cf01292384a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29fa6152145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fdd9d9a144f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befdc33d54e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ALLBYGG FLORØ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ALLBYGG FLORØ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2 359 243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−283 449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1 592 736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36 550 781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BLÅBRE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SOLBORG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SSOL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STEINEBU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VALKNUTE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930 193 593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INVEST AS</a:t>
            </a:r>
          </a:p>
        </p:txBody>
      </p:sp>
    </p:spTree>
  </p:cSld>
  <p:clrMapOvr>
    <a:masterClrMapping xmlns:a="http://schemas.openxmlformats.org/drawingml/2006/main"/>
  </p:clrMapOvr>
</p:sld>
</file>