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8f0d54022a4a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3667ee8c174896"/>
  </p:sldMasterIdLst>
  <p:sldIdLst>
    <p:sldId xmlns:r="http://schemas.openxmlformats.org/officeDocument/2006/relationships" id="256" r:id="R25774f7a5d9c4bb4"/>
    <p:sldId xmlns:r="http://schemas.openxmlformats.org/officeDocument/2006/relationships" id="257" r:id="Rcdc4353311f74353"/>
    <p:sldId xmlns:r="http://schemas.openxmlformats.org/officeDocument/2006/relationships" id="258" r:id="R229fbb53c1764ec8"/>
    <p:sldId xmlns:r="http://schemas.openxmlformats.org/officeDocument/2006/relationships" id="259" r:id="R7d333af4bf4a4d99"/>
    <p:sldId xmlns:r="http://schemas.openxmlformats.org/officeDocument/2006/relationships" id="260" r:id="R96936e3aa4bc4b9a"/>
    <p:sldId xmlns:r="http://schemas.openxmlformats.org/officeDocument/2006/relationships" id="261" r:id="R18061362b9db4896"/>
    <p:sldId xmlns:r="http://schemas.openxmlformats.org/officeDocument/2006/relationships" id="262" r:id="R2c743d3e862840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667ee8c174896" /><Relationship Type="http://schemas.openxmlformats.org/officeDocument/2006/relationships/slide" Target="/ppt/slides/slide1.xml" Id="R25774f7a5d9c4bb4" /><Relationship Type="http://schemas.openxmlformats.org/officeDocument/2006/relationships/slide" Target="/ppt/slides/slide2.xml" Id="Rcdc4353311f74353" /><Relationship Type="http://schemas.openxmlformats.org/officeDocument/2006/relationships/slide" Target="/ppt/slides/slide3.xml" Id="R229fbb53c1764ec8" /><Relationship Type="http://schemas.openxmlformats.org/officeDocument/2006/relationships/slide" Target="/ppt/slides/slide4.xml" Id="R7d333af4bf4a4d99" /><Relationship Type="http://schemas.openxmlformats.org/officeDocument/2006/relationships/slide" Target="/ppt/slides/slide5.xml" Id="R96936e3aa4bc4b9a" /><Relationship Type="http://schemas.openxmlformats.org/officeDocument/2006/relationships/slide" Target="/ppt/slides/slide6.xml" Id="R18061362b9db4896" /><Relationship Type="http://schemas.openxmlformats.org/officeDocument/2006/relationships/slide" Target="/ppt/slides/slide7.xml" Id="R2c743d3e862840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d6cc76f554e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b77c2d31c419f" /><Relationship Type="http://schemas.openxmlformats.org/officeDocument/2006/relationships/theme" Target="/ppt/slideMasters/theme/theme1.xml" Id="R696677b3b88a4a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b77c2d31c41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48cbbee37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aecd3235746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4329e94874c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32f6f6f444d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10664156f42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d8bd1b96c45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01d28359045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MIDO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MIDO NORGE AS ble etablert [år] og holder til i Sellebakk.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216 098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−387 531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−1 519 990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TOMAS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CITY SKO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NORSA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Victors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1654 Sellebakk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930 190 942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MIDO NORGE AS</a:t>
            </a:r>
          </a:p>
        </p:txBody>
      </p:sp>
    </p:spTree>
  </p:cSld>
  <p:clrMapOvr>
    <a:masterClrMapping xmlns:a="http://schemas.openxmlformats.org/drawingml/2006/main"/>
  </p:clrMapOvr>
</p:sld>
</file>