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0951af47744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890cff2ff34fde"/>
  </p:sldMasterIdLst>
  <p:sldIdLst>
    <p:sldId xmlns:r="http://schemas.openxmlformats.org/officeDocument/2006/relationships" id="256" r:id="R457b9c55d59e4439"/>
    <p:sldId xmlns:r="http://schemas.openxmlformats.org/officeDocument/2006/relationships" id="257" r:id="R77b13f138dfc4942"/>
    <p:sldId xmlns:r="http://schemas.openxmlformats.org/officeDocument/2006/relationships" id="258" r:id="R63e4df6355354406"/>
    <p:sldId xmlns:r="http://schemas.openxmlformats.org/officeDocument/2006/relationships" id="259" r:id="Rdb08f2a9a90d4695"/>
    <p:sldId xmlns:r="http://schemas.openxmlformats.org/officeDocument/2006/relationships" id="260" r:id="Rfbcff1bb12ac48b4"/>
    <p:sldId xmlns:r="http://schemas.openxmlformats.org/officeDocument/2006/relationships" id="261" r:id="Rd4f2f5766ee844e8"/>
    <p:sldId xmlns:r="http://schemas.openxmlformats.org/officeDocument/2006/relationships" id="262" r:id="R5529c933d99548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90cff2ff34fde" /><Relationship Type="http://schemas.openxmlformats.org/officeDocument/2006/relationships/slide" Target="/ppt/slides/slide1.xml" Id="R457b9c55d59e4439" /><Relationship Type="http://schemas.openxmlformats.org/officeDocument/2006/relationships/slide" Target="/ppt/slides/slide2.xml" Id="R77b13f138dfc4942" /><Relationship Type="http://schemas.openxmlformats.org/officeDocument/2006/relationships/slide" Target="/ppt/slides/slide3.xml" Id="R63e4df6355354406" /><Relationship Type="http://schemas.openxmlformats.org/officeDocument/2006/relationships/slide" Target="/ppt/slides/slide4.xml" Id="Rdb08f2a9a90d4695" /><Relationship Type="http://schemas.openxmlformats.org/officeDocument/2006/relationships/slide" Target="/ppt/slides/slide5.xml" Id="Rfbcff1bb12ac48b4" /><Relationship Type="http://schemas.openxmlformats.org/officeDocument/2006/relationships/slide" Target="/ppt/slides/slide6.xml" Id="Rd4f2f5766ee844e8" /><Relationship Type="http://schemas.openxmlformats.org/officeDocument/2006/relationships/slide" Target="/ppt/slides/slide7.xml" Id="R5529c933d99548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40ea9962e4f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1bfa7637c4cbf" /><Relationship Type="http://schemas.openxmlformats.org/officeDocument/2006/relationships/theme" Target="/ppt/slideMasters/theme/theme1.xml" Id="Redf2448391fe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b1bfa7637c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6ffc4d835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828bccad2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e639ecdae4f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76d24c6bb48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1ab7a4fce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8e41969a149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5527a4cf0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FREDBO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FREDBO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FREDBO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FREDBO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FREDBO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FREDBO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FREDBO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FREDBO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FREDBO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930 190 632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FREDBO 1 AS</a:t>
            </a:r>
          </a:p>
        </p:txBody>
      </p:sp>
    </p:spTree>
  </p:cSld>
  <p:clrMapOvr>
    <a:masterClrMapping xmlns:a="http://schemas.openxmlformats.org/drawingml/2006/main"/>
  </p:clrMapOvr>
</p:sld>
</file>