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50dfab3f5c40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473f7aabdf4223"/>
  </p:sldMasterIdLst>
  <p:sldIdLst>
    <p:sldId xmlns:r="http://schemas.openxmlformats.org/officeDocument/2006/relationships" id="256" r:id="R8dac9db6825d4f9b"/>
    <p:sldId xmlns:r="http://schemas.openxmlformats.org/officeDocument/2006/relationships" id="257" r:id="R23fccf08d8df4443"/>
    <p:sldId xmlns:r="http://schemas.openxmlformats.org/officeDocument/2006/relationships" id="258" r:id="R56cb685b38854684"/>
    <p:sldId xmlns:r="http://schemas.openxmlformats.org/officeDocument/2006/relationships" id="259" r:id="Re2fffa5ffb9948ef"/>
    <p:sldId xmlns:r="http://schemas.openxmlformats.org/officeDocument/2006/relationships" id="260" r:id="Rc8ad2c1b95624ddb"/>
    <p:sldId xmlns:r="http://schemas.openxmlformats.org/officeDocument/2006/relationships" id="261" r:id="Re243148af1e94432"/>
    <p:sldId xmlns:r="http://schemas.openxmlformats.org/officeDocument/2006/relationships" id="262" r:id="R1e8450655cde4f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73f7aabdf4223" /><Relationship Type="http://schemas.openxmlformats.org/officeDocument/2006/relationships/slide" Target="/ppt/slides/slide1.xml" Id="R8dac9db6825d4f9b" /><Relationship Type="http://schemas.openxmlformats.org/officeDocument/2006/relationships/slide" Target="/ppt/slides/slide2.xml" Id="R23fccf08d8df4443" /><Relationship Type="http://schemas.openxmlformats.org/officeDocument/2006/relationships/slide" Target="/ppt/slides/slide3.xml" Id="R56cb685b38854684" /><Relationship Type="http://schemas.openxmlformats.org/officeDocument/2006/relationships/slide" Target="/ppt/slides/slide4.xml" Id="Re2fffa5ffb9948ef" /><Relationship Type="http://schemas.openxmlformats.org/officeDocument/2006/relationships/slide" Target="/ppt/slides/slide5.xml" Id="Rc8ad2c1b95624ddb" /><Relationship Type="http://schemas.openxmlformats.org/officeDocument/2006/relationships/slide" Target="/ppt/slides/slide6.xml" Id="Re243148af1e94432" /><Relationship Type="http://schemas.openxmlformats.org/officeDocument/2006/relationships/slide" Target="/ppt/slides/slide7.xml" Id="R1e8450655cde4f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03c12174244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68e931bd0449c" /><Relationship Type="http://schemas.openxmlformats.org/officeDocument/2006/relationships/theme" Target="/ppt/slideMasters/theme/theme1.xml" Id="R068fed1d6f604d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368e931bd044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08ebe627b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48700029343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79005096c44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72b45dbc84e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e2104a45c41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2db7902754e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23cba3ea949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EXECUTIVE CAR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EXECUTIVE CAR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EXECUTIVE CAR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EXECUTIVE CAR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EXECUTIVE CAR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EXECUTIVE CAR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−58 469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EXECUTIVE CAR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GROENG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EXECUTIVE CAR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930 187 488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EXECUTIVE CAR SERVICES AS</a:t>
            </a:r>
          </a:p>
        </p:txBody>
      </p:sp>
    </p:spTree>
  </p:cSld>
  <p:clrMapOvr>
    <a:masterClrMapping xmlns:a="http://schemas.openxmlformats.org/drawingml/2006/main"/>
  </p:clrMapOvr>
</p:sld>
</file>