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6708f81d3e44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969754e4d458c"/>
  </p:sldMasterIdLst>
  <p:sldIdLst>
    <p:sldId xmlns:r="http://schemas.openxmlformats.org/officeDocument/2006/relationships" id="256" r:id="R1d785793325841d5"/>
    <p:sldId xmlns:r="http://schemas.openxmlformats.org/officeDocument/2006/relationships" id="257" r:id="R0912ad2444e84add"/>
    <p:sldId xmlns:r="http://schemas.openxmlformats.org/officeDocument/2006/relationships" id="258" r:id="R67c3b94080ca4d0e"/>
    <p:sldId xmlns:r="http://schemas.openxmlformats.org/officeDocument/2006/relationships" id="259" r:id="R339aede673e5436d"/>
    <p:sldId xmlns:r="http://schemas.openxmlformats.org/officeDocument/2006/relationships" id="260" r:id="Rfa615d9fb67244a9"/>
    <p:sldId xmlns:r="http://schemas.openxmlformats.org/officeDocument/2006/relationships" id="261" r:id="Rcc774fc56b004b79"/>
    <p:sldId xmlns:r="http://schemas.openxmlformats.org/officeDocument/2006/relationships" id="262" r:id="Ree076fd7fd7643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969754e4d458c" /><Relationship Type="http://schemas.openxmlformats.org/officeDocument/2006/relationships/slide" Target="/ppt/slides/slide1.xml" Id="R1d785793325841d5" /><Relationship Type="http://schemas.openxmlformats.org/officeDocument/2006/relationships/slide" Target="/ppt/slides/slide2.xml" Id="R0912ad2444e84add" /><Relationship Type="http://schemas.openxmlformats.org/officeDocument/2006/relationships/slide" Target="/ppt/slides/slide3.xml" Id="R67c3b94080ca4d0e" /><Relationship Type="http://schemas.openxmlformats.org/officeDocument/2006/relationships/slide" Target="/ppt/slides/slide4.xml" Id="R339aede673e5436d" /><Relationship Type="http://schemas.openxmlformats.org/officeDocument/2006/relationships/slide" Target="/ppt/slides/slide5.xml" Id="Rfa615d9fb67244a9" /><Relationship Type="http://schemas.openxmlformats.org/officeDocument/2006/relationships/slide" Target="/ppt/slides/slide6.xml" Id="Rcc774fc56b004b79" /><Relationship Type="http://schemas.openxmlformats.org/officeDocument/2006/relationships/slide" Target="/ppt/slides/slide7.xml" Id="Ree076fd7fd7643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67e2dcf7e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aa43cd9b04b01" /><Relationship Type="http://schemas.openxmlformats.org/officeDocument/2006/relationships/theme" Target="/ppt/slideMasters/theme/theme1.xml" Id="R64bcc20e5b78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daa43cd9b04b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7ff22b4b049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19775a78543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90adb37d4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98f37a78c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94475b5b84b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53b5a6c1b4d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76c0677bd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BUTT ZAIN SHAFQAT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