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5ebca5c4e649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f77ce2f6b4cae"/>
  </p:sldMasterIdLst>
  <p:sldIdLst>
    <p:sldId xmlns:r="http://schemas.openxmlformats.org/officeDocument/2006/relationships" id="256" r:id="Rd0f3359f9aa64d54"/>
    <p:sldId xmlns:r="http://schemas.openxmlformats.org/officeDocument/2006/relationships" id="257" r:id="R7c7b647da5844d0e"/>
    <p:sldId xmlns:r="http://schemas.openxmlformats.org/officeDocument/2006/relationships" id="258" r:id="R07af6468316747b1"/>
    <p:sldId xmlns:r="http://schemas.openxmlformats.org/officeDocument/2006/relationships" id="259" r:id="R2fb43c915cc5409c"/>
    <p:sldId xmlns:r="http://schemas.openxmlformats.org/officeDocument/2006/relationships" id="260" r:id="R4d0791f4d5124fa2"/>
    <p:sldId xmlns:r="http://schemas.openxmlformats.org/officeDocument/2006/relationships" id="261" r:id="Rd8faee39cb0e42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f77ce2f6b4cae" /><Relationship Type="http://schemas.openxmlformats.org/officeDocument/2006/relationships/slide" Target="/ppt/slides/slide1.xml" Id="Rd0f3359f9aa64d54" /><Relationship Type="http://schemas.openxmlformats.org/officeDocument/2006/relationships/slide" Target="/ppt/slides/slide2.xml" Id="R7c7b647da5844d0e" /><Relationship Type="http://schemas.openxmlformats.org/officeDocument/2006/relationships/slide" Target="/ppt/slides/slide3.xml" Id="R07af6468316747b1" /><Relationship Type="http://schemas.openxmlformats.org/officeDocument/2006/relationships/slide" Target="/ppt/slides/slide4.xml" Id="R2fb43c915cc5409c" /><Relationship Type="http://schemas.openxmlformats.org/officeDocument/2006/relationships/slide" Target="/ppt/slides/slide5.xml" Id="R4d0791f4d5124fa2" /><Relationship Type="http://schemas.openxmlformats.org/officeDocument/2006/relationships/slide" Target="/ppt/slides/slide6.xml" Id="Rd8faee39cb0e42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6a0eb820fa4c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862c957b04761" /><Relationship Type="http://schemas.openxmlformats.org/officeDocument/2006/relationships/theme" Target="/ppt/slideMasters/theme/theme1.xml" Id="R550dc9f0953940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6862c957b047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ad3790a754c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ddfe6feba46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32f6cf12f4f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4773eb5f540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39e59848d4a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48a80a1b94b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TEAM BASE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BASE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TEAM BASE 2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BASE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BASE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BASE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3 814 131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1 993 788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−11 062 248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14 654 502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40 601 179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BASE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Kobbungveien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4083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930 184 098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BASE 2 AS</a:t>
            </a:r>
          </a:p>
        </p:txBody>
      </p:sp>
    </p:spTree>
  </p:cSld>
  <p:clrMapOvr>
    <a:masterClrMapping xmlns:a="http://schemas.openxmlformats.org/drawingml/2006/main"/>
  </p:clrMapOvr>
</p:sld>
</file>