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1d38ed7ac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1c727ce534799"/>
  </p:sldMasterIdLst>
  <p:sldIdLst>
    <p:sldId xmlns:r="http://schemas.openxmlformats.org/officeDocument/2006/relationships" id="256" r:id="Rf64adbc2d31c4d53"/>
    <p:sldId xmlns:r="http://schemas.openxmlformats.org/officeDocument/2006/relationships" id="257" r:id="R21241f06aced4386"/>
    <p:sldId xmlns:r="http://schemas.openxmlformats.org/officeDocument/2006/relationships" id="258" r:id="Rf9fce05354f549d7"/>
    <p:sldId xmlns:r="http://schemas.openxmlformats.org/officeDocument/2006/relationships" id="259" r:id="R4713672f180440ad"/>
    <p:sldId xmlns:r="http://schemas.openxmlformats.org/officeDocument/2006/relationships" id="260" r:id="R44852aa8b7f245b0"/>
    <p:sldId xmlns:r="http://schemas.openxmlformats.org/officeDocument/2006/relationships" id="261" r:id="R8f4664675a854a79"/>
    <p:sldId xmlns:r="http://schemas.openxmlformats.org/officeDocument/2006/relationships" id="262" r:id="Rc68da49775ef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1c727ce534799" /><Relationship Type="http://schemas.openxmlformats.org/officeDocument/2006/relationships/slide" Target="/ppt/slides/slide1.xml" Id="Rf64adbc2d31c4d53" /><Relationship Type="http://schemas.openxmlformats.org/officeDocument/2006/relationships/slide" Target="/ppt/slides/slide2.xml" Id="R21241f06aced4386" /><Relationship Type="http://schemas.openxmlformats.org/officeDocument/2006/relationships/slide" Target="/ppt/slides/slide3.xml" Id="Rf9fce05354f549d7" /><Relationship Type="http://schemas.openxmlformats.org/officeDocument/2006/relationships/slide" Target="/ppt/slides/slide4.xml" Id="R4713672f180440ad" /><Relationship Type="http://schemas.openxmlformats.org/officeDocument/2006/relationships/slide" Target="/ppt/slides/slide5.xml" Id="R44852aa8b7f245b0" /><Relationship Type="http://schemas.openxmlformats.org/officeDocument/2006/relationships/slide" Target="/ppt/slides/slide6.xml" Id="R8f4664675a854a79" /><Relationship Type="http://schemas.openxmlformats.org/officeDocument/2006/relationships/slide" Target="/ppt/slides/slide7.xml" Id="Rc68da49775ef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9cab3be91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d7a7b7eb14758" /><Relationship Type="http://schemas.openxmlformats.org/officeDocument/2006/relationships/theme" Target="/ppt/slideMasters/theme/theme1.xml" Id="Rdeea7f71ab43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d7a7b7eb1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3b537b346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f61f2a00b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672f160f1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0f79dc92b46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531ac0fc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50d7472140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601df7f144f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NORTHSOFT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NORTHSOFT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NADASDY MIKLOS ISTVAN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930 183 504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NORTHSOFT AS</a:t>
            </a:r>
          </a:p>
        </p:txBody>
      </p:sp>
    </p:spTree>
  </p:cSld>
  <p:clrMapOvr>
    <a:masterClrMapping xmlns:a="http://schemas.openxmlformats.org/drawingml/2006/main"/>
  </p:clrMapOvr>
</p:sld>
</file>