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ede6a532d46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5af13b67434826"/>
  </p:sldMasterIdLst>
  <p:sldIdLst>
    <p:sldId xmlns:r="http://schemas.openxmlformats.org/officeDocument/2006/relationships" id="256" r:id="Rf007a49a792f4ad4"/>
    <p:sldId xmlns:r="http://schemas.openxmlformats.org/officeDocument/2006/relationships" id="257" r:id="R2756d461ec79439e"/>
    <p:sldId xmlns:r="http://schemas.openxmlformats.org/officeDocument/2006/relationships" id="258" r:id="R78312de26d3e49b1"/>
    <p:sldId xmlns:r="http://schemas.openxmlformats.org/officeDocument/2006/relationships" id="259" r:id="Rf89b0c35729a45c0"/>
    <p:sldId xmlns:r="http://schemas.openxmlformats.org/officeDocument/2006/relationships" id="260" r:id="Rd2034e23081b4e70"/>
    <p:sldId xmlns:r="http://schemas.openxmlformats.org/officeDocument/2006/relationships" id="261" r:id="R54a702d2b2cc47fb"/>
    <p:sldId xmlns:r="http://schemas.openxmlformats.org/officeDocument/2006/relationships" id="262" r:id="R965740890e02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af13b67434826" /><Relationship Type="http://schemas.openxmlformats.org/officeDocument/2006/relationships/slide" Target="/ppt/slides/slide1.xml" Id="Rf007a49a792f4ad4" /><Relationship Type="http://schemas.openxmlformats.org/officeDocument/2006/relationships/slide" Target="/ppt/slides/slide2.xml" Id="R2756d461ec79439e" /><Relationship Type="http://schemas.openxmlformats.org/officeDocument/2006/relationships/slide" Target="/ppt/slides/slide3.xml" Id="R78312de26d3e49b1" /><Relationship Type="http://schemas.openxmlformats.org/officeDocument/2006/relationships/slide" Target="/ppt/slides/slide4.xml" Id="Rf89b0c35729a45c0" /><Relationship Type="http://schemas.openxmlformats.org/officeDocument/2006/relationships/slide" Target="/ppt/slides/slide5.xml" Id="Rd2034e23081b4e70" /><Relationship Type="http://schemas.openxmlformats.org/officeDocument/2006/relationships/slide" Target="/ppt/slides/slide6.xml" Id="R54a702d2b2cc47fb" /><Relationship Type="http://schemas.openxmlformats.org/officeDocument/2006/relationships/slide" Target="/ppt/slides/slide7.xml" Id="R965740890e02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ba180a1ed49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5cde77e8141b2" /><Relationship Type="http://schemas.openxmlformats.org/officeDocument/2006/relationships/theme" Target="/ppt/slideMasters/theme/theme1.xml" Id="Rb12ae1c8cd0c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5cde77e8141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8b0ea6606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dcb714a6248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9cb44d6b9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0bd5f3dfa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7ffc83799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92e75f5f540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ad0fb4ef7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EEK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EMIL EMBERLAND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930 180 718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