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da5d078bf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6181e15784f8d"/>
  </p:sldMasterIdLst>
  <p:sldIdLst>
    <p:sldId xmlns:r="http://schemas.openxmlformats.org/officeDocument/2006/relationships" id="256" r:id="R1270a58bfdac4833"/>
    <p:sldId xmlns:r="http://schemas.openxmlformats.org/officeDocument/2006/relationships" id="257" r:id="R67c983be045b429c"/>
    <p:sldId xmlns:r="http://schemas.openxmlformats.org/officeDocument/2006/relationships" id="258" r:id="R6d246c01e11d4eee"/>
    <p:sldId xmlns:r="http://schemas.openxmlformats.org/officeDocument/2006/relationships" id="259" r:id="R248790e9f98d43bf"/>
    <p:sldId xmlns:r="http://schemas.openxmlformats.org/officeDocument/2006/relationships" id="260" r:id="R932a5cdd13eb4852"/>
    <p:sldId xmlns:r="http://schemas.openxmlformats.org/officeDocument/2006/relationships" id="261" r:id="R6f8ed0147b7b408f"/>
    <p:sldId xmlns:r="http://schemas.openxmlformats.org/officeDocument/2006/relationships" id="262" r:id="R462c9bddb2d7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6181e15784f8d" /><Relationship Type="http://schemas.openxmlformats.org/officeDocument/2006/relationships/slide" Target="/ppt/slides/slide1.xml" Id="R1270a58bfdac4833" /><Relationship Type="http://schemas.openxmlformats.org/officeDocument/2006/relationships/slide" Target="/ppt/slides/slide2.xml" Id="R67c983be045b429c" /><Relationship Type="http://schemas.openxmlformats.org/officeDocument/2006/relationships/slide" Target="/ppt/slides/slide3.xml" Id="R6d246c01e11d4eee" /><Relationship Type="http://schemas.openxmlformats.org/officeDocument/2006/relationships/slide" Target="/ppt/slides/slide4.xml" Id="R248790e9f98d43bf" /><Relationship Type="http://schemas.openxmlformats.org/officeDocument/2006/relationships/slide" Target="/ppt/slides/slide5.xml" Id="R932a5cdd13eb4852" /><Relationship Type="http://schemas.openxmlformats.org/officeDocument/2006/relationships/slide" Target="/ppt/slides/slide6.xml" Id="R6f8ed0147b7b408f" /><Relationship Type="http://schemas.openxmlformats.org/officeDocument/2006/relationships/slide" Target="/ppt/slides/slide7.xml" Id="R462c9bddb2d7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963bbe6b4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0181086b5405b" /><Relationship Type="http://schemas.openxmlformats.org/officeDocument/2006/relationships/theme" Target="/ppt/slideMasters/theme/theme1.xml" Id="R1b88ac0c0db6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e0181086b540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0d3b444e3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6431dd196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507db239a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930c43935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3fbd11ac6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0f96fb6734a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5ee319a8e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HORNUM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787 700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1 855 162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1 871 434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HORNUM MATTIAS DØSSING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Åsvei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930 178 950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HORNUM HOLDING AS</a:t>
            </a:r>
          </a:p>
        </p:txBody>
      </p:sp>
    </p:spTree>
  </p:cSld>
  <p:clrMapOvr>
    <a:masterClrMapping xmlns:a="http://schemas.openxmlformats.org/drawingml/2006/main"/>
  </p:clrMapOvr>
</p:sld>
</file>