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1e2d7f2b5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04af9050c454c"/>
  </p:sldMasterIdLst>
  <p:sldIdLst>
    <p:sldId xmlns:r="http://schemas.openxmlformats.org/officeDocument/2006/relationships" id="256" r:id="R4e698da2e4c54259"/>
    <p:sldId xmlns:r="http://schemas.openxmlformats.org/officeDocument/2006/relationships" id="257" r:id="R7f86764623c84be0"/>
    <p:sldId xmlns:r="http://schemas.openxmlformats.org/officeDocument/2006/relationships" id="258" r:id="Rd8d863079a134fe7"/>
    <p:sldId xmlns:r="http://schemas.openxmlformats.org/officeDocument/2006/relationships" id="259" r:id="R6fda29aad2df48d8"/>
    <p:sldId xmlns:r="http://schemas.openxmlformats.org/officeDocument/2006/relationships" id="260" r:id="R28344e6a7e8e4931"/>
    <p:sldId xmlns:r="http://schemas.openxmlformats.org/officeDocument/2006/relationships" id="261" r:id="R7cabbb89fa6f4a26"/>
    <p:sldId xmlns:r="http://schemas.openxmlformats.org/officeDocument/2006/relationships" id="262" r:id="R28d2569e01ab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04af9050c454c" /><Relationship Type="http://schemas.openxmlformats.org/officeDocument/2006/relationships/slide" Target="/ppt/slides/slide1.xml" Id="R4e698da2e4c54259" /><Relationship Type="http://schemas.openxmlformats.org/officeDocument/2006/relationships/slide" Target="/ppt/slides/slide2.xml" Id="R7f86764623c84be0" /><Relationship Type="http://schemas.openxmlformats.org/officeDocument/2006/relationships/slide" Target="/ppt/slides/slide3.xml" Id="Rd8d863079a134fe7" /><Relationship Type="http://schemas.openxmlformats.org/officeDocument/2006/relationships/slide" Target="/ppt/slides/slide4.xml" Id="R6fda29aad2df48d8" /><Relationship Type="http://schemas.openxmlformats.org/officeDocument/2006/relationships/slide" Target="/ppt/slides/slide5.xml" Id="R28344e6a7e8e4931" /><Relationship Type="http://schemas.openxmlformats.org/officeDocument/2006/relationships/slide" Target="/ppt/slides/slide6.xml" Id="R7cabbb89fa6f4a26" /><Relationship Type="http://schemas.openxmlformats.org/officeDocument/2006/relationships/slide" Target="/ppt/slides/slide7.xml" Id="R28d2569e01ab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505e733d4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f2ba3ae5d4f63" /><Relationship Type="http://schemas.openxmlformats.org/officeDocument/2006/relationships/theme" Target="/ppt/slideMasters/theme/theme1.xml" Id="Re6874be08650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f2ba3ae5d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6cf794105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3b805d03b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e563f02f24c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9aaccd603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cc9d23894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4363fffd849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1331fe12546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VEDASKOG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VEDASKOG AS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DYSVIK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Hardangerfjordvegen 597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930 178 799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