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773747746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b6f20a0ed4106"/>
  </p:sldMasterIdLst>
  <p:sldIdLst>
    <p:sldId xmlns:r="http://schemas.openxmlformats.org/officeDocument/2006/relationships" id="256" r:id="R0648635f625f4909"/>
    <p:sldId xmlns:r="http://schemas.openxmlformats.org/officeDocument/2006/relationships" id="257" r:id="Rea133731299342f2"/>
    <p:sldId xmlns:r="http://schemas.openxmlformats.org/officeDocument/2006/relationships" id="258" r:id="Rcdf7d63ba09d47ba"/>
    <p:sldId xmlns:r="http://schemas.openxmlformats.org/officeDocument/2006/relationships" id="259" r:id="R76c79220ec6a4989"/>
    <p:sldId xmlns:r="http://schemas.openxmlformats.org/officeDocument/2006/relationships" id="260" r:id="Raacd1b275f1b4ac3"/>
    <p:sldId xmlns:r="http://schemas.openxmlformats.org/officeDocument/2006/relationships" id="261" r:id="R0b7149fb5a854ed3"/>
    <p:sldId xmlns:r="http://schemas.openxmlformats.org/officeDocument/2006/relationships" id="262" r:id="R0a62c69787ed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b6f20a0ed4106" /><Relationship Type="http://schemas.openxmlformats.org/officeDocument/2006/relationships/slide" Target="/ppt/slides/slide1.xml" Id="R0648635f625f4909" /><Relationship Type="http://schemas.openxmlformats.org/officeDocument/2006/relationships/slide" Target="/ppt/slides/slide2.xml" Id="Rea133731299342f2" /><Relationship Type="http://schemas.openxmlformats.org/officeDocument/2006/relationships/slide" Target="/ppt/slides/slide3.xml" Id="Rcdf7d63ba09d47ba" /><Relationship Type="http://schemas.openxmlformats.org/officeDocument/2006/relationships/slide" Target="/ppt/slides/slide4.xml" Id="R76c79220ec6a4989" /><Relationship Type="http://schemas.openxmlformats.org/officeDocument/2006/relationships/slide" Target="/ppt/slides/slide5.xml" Id="Raacd1b275f1b4ac3" /><Relationship Type="http://schemas.openxmlformats.org/officeDocument/2006/relationships/slide" Target="/ppt/slides/slide6.xml" Id="R0b7149fb5a854ed3" /><Relationship Type="http://schemas.openxmlformats.org/officeDocument/2006/relationships/slide" Target="/ppt/slides/slide7.xml" Id="R0a62c69787ed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8339aff044c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94641e0b4bc3" /><Relationship Type="http://schemas.openxmlformats.org/officeDocument/2006/relationships/theme" Target="/ppt/slideMasters/theme/theme1.xml" Id="Rb9fb92f3e9bc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c94641e0b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f8678a98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f92a5e1a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5c491570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49ff71345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105892a0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1b4522df1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394140428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KFSB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KFSB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RUNE BOHLIN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Ormenggata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8613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930 176 028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KFSB HOLDING AS</a:t>
            </a:r>
          </a:p>
        </p:txBody>
      </p:sp>
    </p:spTree>
  </p:cSld>
  <p:clrMapOvr>
    <a:masterClrMapping xmlns:a="http://schemas.openxmlformats.org/drawingml/2006/main"/>
  </p:clrMapOvr>
</p:sld>
</file>