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ee6b03ba6246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fe608775954e10"/>
  </p:sldMasterIdLst>
  <p:sldIdLst>
    <p:sldId xmlns:r="http://schemas.openxmlformats.org/officeDocument/2006/relationships" id="256" r:id="R619ce45559cd42ce"/>
    <p:sldId xmlns:r="http://schemas.openxmlformats.org/officeDocument/2006/relationships" id="257" r:id="R5a622d915b9d41c9"/>
    <p:sldId xmlns:r="http://schemas.openxmlformats.org/officeDocument/2006/relationships" id="258" r:id="R6c7d08d693c94001"/>
    <p:sldId xmlns:r="http://schemas.openxmlformats.org/officeDocument/2006/relationships" id="259" r:id="R7d72457d832a42cd"/>
    <p:sldId xmlns:r="http://schemas.openxmlformats.org/officeDocument/2006/relationships" id="260" r:id="Rf3479586497a4cbf"/>
    <p:sldId xmlns:r="http://schemas.openxmlformats.org/officeDocument/2006/relationships" id="261" r:id="R10709a1cfcf948c9"/>
    <p:sldId xmlns:r="http://schemas.openxmlformats.org/officeDocument/2006/relationships" id="262" r:id="Rff0d711d4f0e4b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fe608775954e10" /><Relationship Type="http://schemas.openxmlformats.org/officeDocument/2006/relationships/slide" Target="/ppt/slides/slide1.xml" Id="R619ce45559cd42ce" /><Relationship Type="http://schemas.openxmlformats.org/officeDocument/2006/relationships/slide" Target="/ppt/slides/slide2.xml" Id="R5a622d915b9d41c9" /><Relationship Type="http://schemas.openxmlformats.org/officeDocument/2006/relationships/slide" Target="/ppt/slides/slide3.xml" Id="R6c7d08d693c94001" /><Relationship Type="http://schemas.openxmlformats.org/officeDocument/2006/relationships/slide" Target="/ppt/slides/slide4.xml" Id="R7d72457d832a42cd" /><Relationship Type="http://schemas.openxmlformats.org/officeDocument/2006/relationships/slide" Target="/ppt/slides/slide5.xml" Id="Rf3479586497a4cbf" /><Relationship Type="http://schemas.openxmlformats.org/officeDocument/2006/relationships/slide" Target="/ppt/slides/slide6.xml" Id="R10709a1cfcf948c9" /><Relationship Type="http://schemas.openxmlformats.org/officeDocument/2006/relationships/slide" Target="/ppt/slides/slide7.xml" Id="Rff0d711d4f0e4b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203e6c72d46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06c047e3d4cbb" /><Relationship Type="http://schemas.openxmlformats.org/officeDocument/2006/relationships/theme" Target="/ppt/slideMasters/theme/theme1.xml" Id="R7a97b44afb3749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606c047e3d4c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c243405e34b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ee5ca92bb4d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b14270ece4b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817d95e6345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97469574324b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2dea092304d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13dbe2a884d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MOSVOLD &amp; PETTERSEN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&amp; 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 &amp; PETTERSEN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&amp; 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&amp; 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&amp; 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8 020 785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&amp; 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JPE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KNUTSEN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 INVEST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&amp; PETTERSEN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Jaktoddveien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930 165 875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 &amp; PETTERSEN INVEST AS</a:t>
            </a:r>
          </a:p>
        </p:txBody>
      </p:sp>
    </p:spTree>
  </p:cSld>
  <p:clrMapOvr>
    <a:masterClrMapping xmlns:a="http://schemas.openxmlformats.org/drawingml/2006/main"/>
  </p:clrMapOvr>
</p:sld>
</file>