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1c9ea2fd7a46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09142439134494"/>
  </p:sldMasterIdLst>
  <p:sldIdLst>
    <p:sldId xmlns:r="http://schemas.openxmlformats.org/officeDocument/2006/relationships" id="256" r:id="Rfd515e6ac65b4f05"/>
    <p:sldId xmlns:r="http://schemas.openxmlformats.org/officeDocument/2006/relationships" id="257" r:id="R231b158bbf564a6b"/>
    <p:sldId xmlns:r="http://schemas.openxmlformats.org/officeDocument/2006/relationships" id="258" r:id="R241e341a42ca41af"/>
    <p:sldId xmlns:r="http://schemas.openxmlformats.org/officeDocument/2006/relationships" id="259" r:id="R8f142d4280a54d1d"/>
    <p:sldId xmlns:r="http://schemas.openxmlformats.org/officeDocument/2006/relationships" id="260" r:id="R83b1c070c62548b1"/>
    <p:sldId xmlns:r="http://schemas.openxmlformats.org/officeDocument/2006/relationships" id="261" r:id="R4c61676f27004049"/>
    <p:sldId xmlns:r="http://schemas.openxmlformats.org/officeDocument/2006/relationships" id="262" r:id="Rf5995070e66e4a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9142439134494" /><Relationship Type="http://schemas.openxmlformats.org/officeDocument/2006/relationships/slide" Target="/ppt/slides/slide1.xml" Id="Rfd515e6ac65b4f05" /><Relationship Type="http://schemas.openxmlformats.org/officeDocument/2006/relationships/slide" Target="/ppt/slides/slide2.xml" Id="R231b158bbf564a6b" /><Relationship Type="http://schemas.openxmlformats.org/officeDocument/2006/relationships/slide" Target="/ppt/slides/slide3.xml" Id="R241e341a42ca41af" /><Relationship Type="http://schemas.openxmlformats.org/officeDocument/2006/relationships/slide" Target="/ppt/slides/slide4.xml" Id="R8f142d4280a54d1d" /><Relationship Type="http://schemas.openxmlformats.org/officeDocument/2006/relationships/slide" Target="/ppt/slides/slide5.xml" Id="R83b1c070c62548b1" /><Relationship Type="http://schemas.openxmlformats.org/officeDocument/2006/relationships/slide" Target="/ppt/slides/slide6.xml" Id="R4c61676f27004049" /><Relationship Type="http://schemas.openxmlformats.org/officeDocument/2006/relationships/slide" Target="/ppt/slides/slide7.xml" Id="Rf5995070e66e4a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b5e93d573248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aba85eca849b9" /><Relationship Type="http://schemas.openxmlformats.org/officeDocument/2006/relationships/theme" Target="/ppt/slideMasters/theme/theme1.xml" Id="R84580478e6664b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caba85eca8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cf1ccc68d47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3b43bb44144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e6fbee7314c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53ee104244a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f7cfaf7bd40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41027be4e46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addb897614e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CLAWBACK 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CLAWBACK 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CLAWBACK AI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CLAWBACK 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CLAWBACK 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CLAWBACK 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CLAWBACK 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ARAUJO ARTIGAS ENRIQUE 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CLAWBACK 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Ove Lerdahl, Bakkeveien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930 165 778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CLAWBACK AI AS</a:t>
            </a:r>
          </a:p>
        </p:txBody>
      </p:sp>
    </p:spTree>
  </p:cSld>
  <p:clrMapOvr>
    <a:masterClrMapping xmlns:a="http://schemas.openxmlformats.org/drawingml/2006/main"/>
  </p:clrMapOvr>
</p:sld>
</file>