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cec2428734c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3d8c809b8a4f6a"/>
  </p:sldMasterIdLst>
  <p:sldIdLst>
    <p:sldId xmlns:r="http://schemas.openxmlformats.org/officeDocument/2006/relationships" id="256" r:id="Rf689d324a34f4b7c"/>
    <p:sldId xmlns:r="http://schemas.openxmlformats.org/officeDocument/2006/relationships" id="257" r:id="Rda96c1288df04183"/>
    <p:sldId xmlns:r="http://schemas.openxmlformats.org/officeDocument/2006/relationships" id="258" r:id="R60f242d30b304da0"/>
    <p:sldId xmlns:r="http://schemas.openxmlformats.org/officeDocument/2006/relationships" id="259" r:id="Rd1485312eed34743"/>
    <p:sldId xmlns:r="http://schemas.openxmlformats.org/officeDocument/2006/relationships" id="260" r:id="R0f98af7e088d4b9a"/>
    <p:sldId xmlns:r="http://schemas.openxmlformats.org/officeDocument/2006/relationships" id="261" r:id="R8c7cd1aeaa5a4b50"/>
    <p:sldId xmlns:r="http://schemas.openxmlformats.org/officeDocument/2006/relationships" id="262" r:id="Rcfe3a263c523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3d8c809b8a4f6a" /><Relationship Type="http://schemas.openxmlformats.org/officeDocument/2006/relationships/slide" Target="/ppt/slides/slide1.xml" Id="Rf689d324a34f4b7c" /><Relationship Type="http://schemas.openxmlformats.org/officeDocument/2006/relationships/slide" Target="/ppt/slides/slide2.xml" Id="Rda96c1288df04183" /><Relationship Type="http://schemas.openxmlformats.org/officeDocument/2006/relationships/slide" Target="/ppt/slides/slide3.xml" Id="R60f242d30b304da0" /><Relationship Type="http://schemas.openxmlformats.org/officeDocument/2006/relationships/slide" Target="/ppt/slides/slide4.xml" Id="Rd1485312eed34743" /><Relationship Type="http://schemas.openxmlformats.org/officeDocument/2006/relationships/slide" Target="/ppt/slides/slide5.xml" Id="R0f98af7e088d4b9a" /><Relationship Type="http://schemas.openxmlformats.org/officeDocument/2006/relationships/slide" Target="/ppt/slides/slide6.xml" Id="R8c7cd1aeaa5a4b50" /><Relationship Type="http://schemas.openxmlformats.org/officeDocument/2006/relationships/slide" Target="/ppt/slides/slide7.xml" Id="Rcfe3a263c523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dbfb0e74b845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852d7d32c4a2a" /><Relationship Type="http://schemas.openxmlformats.org/officeDocument/2006/relationships/theme" Target="/ppt/slideMasters/theme/theme1.xml" Id="Rd32125e4900349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852d7d32c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91bee9b7f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28d43aa9347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34c787adf43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3f3229691847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d7c3e037d43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11e94cf3841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e1d00733840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APPKON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APPKON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146 646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121 971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2 899 607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2 933 359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HUSE TRYGVE OVE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J. R. Wilhelmsens vei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930 165 646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APPKON AS</a:t>
            </a:r>
          </a:p>
        </p:txBody>
      </p:sp>
    </p:spTree>
  </p:cSld>
  <p:clrMapOvr>
    <a:masterClrMapping xmlns:a="http://schemas.openxmlformats.org/drawingml/2006/main"/>
  </p:clrMapOvr>
</p:sld>
</file>