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dfd5ad13ecc4e8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3bfe486373846ca"/>
  </p:sldMasterIdLst>
  <p:sldIdLst>
    <p:sldId xmlns:r="http://schemas.openxmlformats.org/officeDocument/2006/relationships" id="256" r:id="R7647975477124407"/>
    <p:sldId xmlns:r="http://schemas.openxmlformats.org/officeDocument/2006/relationships" id="257" r:id="Rb5774fc907eb4b1b"/>
    <p:sldId xmlns:r="http://schemas.openxmlformats.org/officeDocument/2006/relationships" id="258" r:id="R9ca4080fef094a53"/>
    <p:sldId xmlns:r="http://schemas.openxmlformats.org/officeDocument/2006/relationships" id="259" r:id="Rc0c97923ab834354"/>
    <p:sldId xmlns:r="http://schemas.openxmlformats.org/officeDocument/2006/relationships" id="260" r:id="Rc3ebec684afb4aba"/>
    <p:sldId xmlns:r="http://schemas.openxmlformats.org/officeDocument/2006/relationships" id="261" r:id="Rfb82257d21eb42f1"/>
    <p:sldId xmlns:r="http://schemas.openxmlformats.org/officeDocument/2006/relationships" id="262" r:id="R7286275526e5402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3bfe486373846ca" /><Relationship Type="http://schemas.openxmlformats.org/officeDocument/2006/relationships/slide" Target="/ppt/slides/slide1.xml" Id="R7647975477124407" /><Relationship Type="http://schemas.openxmlformats.org/officeDocument/2006/relationships/slide" Target="/ppt/slides/slide2.xml" Id="Rb5774fc907eb4b1b" /><Relationship Type="http://schemas.openxmlformats.org/officeDocument/2006/relationships/slide" Target="/ppt/slides/slide3.xml" Id="R9ca4080fef094a53" /><Relationship Type="http://schemas.openxmlformats.org/officeDocument/2006/relationships/slide" Target="/ppt/slides/slide4.xml" Id="Rc0c97923ab834354" /><Relationship Type="http://schemas.openxmlformats.org/officeDocument/2006/relationships/slide" Target="/ppt/slides/slide5.xml" Id="Rc3ebec684afb4aba" /><Relationship Type="http://schemas.openxmlformats.org/officeDocument/2006/relationships/slide" Target="/ppt/slides/slide6.xml" Id="Rfb82257d21eb42f1" /><Relationship Type="http://schemas.openxmlformats.org/officeDocument/2006/relationships/slide" Target="/ppt/slides/slide7.xml" Id="R7286275526e5402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b39b5af970947c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5416d201f14307" /><Relationship Type="http://schemas.openxmlformats.org/officeDocument/2006/relationships/theme" Target="/ppt/slideMasters/theme/theme1.xml" Id="R916535af8de442a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55416d201f1430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04039489374a7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d75c661af0432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c0bf5f528d421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f60945576044f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c5616915e84bb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e83b146ce840f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8c9be234774c3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LIBAKKEN 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LIBAKKEN 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LIBAKKEN SERVICE AS ble etablert [år] og holder til i Brumunddal.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LIBAKKEN 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LIBAKKEN 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LIBAKKEN 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3 527 789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83 824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35 504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317 762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1 158 223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LIBAKKEN 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LIBAKKEN INVEST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LIBAKKEN 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Kølbrenna 174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2388 Brumunddal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930 164 607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LIBAKKEN SERVICE AS</a:t>
            </a:r>
          </a:p>
        </p:txBody>
      </p:sp>
    </p:spTree>
  </p:cSld>
  <p:clrMapOvr>
    <a:masterClrMapping xmlns:a="http://schemas.openxmlformats.org/drawingml/2006/main"/>
  </p:clrMapOvr>
</p:sld>
</file>