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5db0340e4048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4a5119d7794d30"/>
  </p:sldMasterIdLst>
  <p:sldIdLst>
    <p:sldId xmlns:r="http://schemas.openxmlformats.org/officeDocument/2006/relationships" id="256" r:id="Rf20a90f623de4e46"/>
    <p:sldId xmlns:r="http://schemas.openxmlformats.org/officeDocument/2006/relationships" id="257" r:id="Rf2cab2d05d6a4805"/>
    <p:sldId xmlns:r="http://schemas.openxmlformats.org/officeDocument/2006/relationships" id="258" r:id="R90ae353c7af4427a"/>
    <p:sldId xmlns:r="http://schemas.openxmlformats.org/officeDocument/2006/relationships" id="259" r:id="R10ca8b6dffeb4c7c"/>
    <p:sldId xmlns:r="http://schemas.openxmlformats.org/officeDocument/2006/relationships" id="260" r:id="Rd3428f703f204736"/>
    <p:sldId xmlns:r="http://schemas.openxmlformats.org/officeDocument/2006/relationships" id="261" r:id="R5d721df107234d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a5119d7794d30" /><Relationship Type="http://schemas.openxmlformats.org/officeDocument/2006/relationships/slide" Target="/ppt/slides/slide1.xml" Id="Rf20a90f623de4e46" /><Relationship Type="http://schemas.openxmlformats.org/officeDocument/2006/relationships/slide" Target="/ppt/slides/slide2.xml" Id="Rf2cab2d05d6a4805" /><Relationship Type="http://schemas.openxmlformats.org/officeDocument/2006/relationships/slide" Target="/ppt/slides/slide3.xml" Id="R90ae353c7af4427a" /><Relationship Type="http://schemas.openxmlformats.org/officeDocument/2006/relationships/slide" Target="/ppt/slides/slide4.xml" Id="R10ca8b6dffeb4c7c" /><Relationship Type="http://schemas.openxmlformats.org/officeDocument/2006/relationships/slide" Target="/ppt/slides/slide5.xml" Id="Rd3428f703f204736" /><Relationship Type="http://schemas.openxmlformats.org/officeDocument/2006/relationships/slide" Target="/ppt/slides/slide6.xml" Id="R5d721df107234d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1936c0775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f15ee9c874be5" /><Relationship Type="http://schemas.openxmlformats.org/officeDocument/2006/relationships/theme" Target="/ppt/slideMasters/theme/theme1.xml" Id="R33db79ef90e24b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cf15ee9c874b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3261658d749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f9196c1f149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277e6c43941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a6dd34af649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9f9137b134a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55973dc8e4b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LIBAKKEN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Kølbrenna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2388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