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f1effc542843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bcfaab3391492b"/>
  </p:sldMasterIdLst>
  <p:sldIdLst>
    <p:sldId xmlns:r="http://schemas.openxmlformats.org/officeDocument/2006/relationships" id="256" r:id="R7942f7ba79d74a3e"/>
    <p:sldId xmlns:r="http://schemas.openxmlformats.org/officeDocument/2006/relationships" id="257" r:id="R40cb04f3c3134ba7"/>
    <p:sldId xmlns:r="http://schemas.openxmlformats.org/officeDocument/2006/relationships" id="258" r:id="Ra0affb4157434dfd"/>
    <p:sldId xmlns:r="http://schemas.openxmlformats.org/officeDocument/2006/relationships" id="259" r:id="Rf2609827021e4862"/>
    <p:sldId xmlns:r="http://schemas.openxmlformats.org/officeDocument/2006/relationships" id="260" r:id="R27e036e4682d4a4e"/>
    <p:sldId xmlns:r="http://schemas.openxmlformats.org/officeDocument/2006/relationships" id="261" r:id="Rf374cc9a48844484"/>
    <p:sldId xmlns:r="http://schemas.openxmlformats.org/officeDocument/2006/relationships" id="262" r:id="R71323333e53f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cfaab3391492b" /><Relationship Type="http://schemas.openxmlformats.org/officeDocument/2006/relationships/slide" Target="/ppt/slides/slide1.xml" Id="R7942f7ba79d74a3e" /><Relationship Type="http://schemas.openxmlformats.org/officeDocument/2006/relationships/slide" Target="/ppt/slides/slide2.xml" Id="R40cb04f3c3134ba7" /><Relationship Type="http://schemas.openxmlformats.org/officeDocument/2006/relationships/slide" Target="/ppt/slides/slide3.xml" Id="Ra0affb4157434dfd" /><Relationship Type="http://schemas.openxmlformats.org/officeDocument/2006/relationships/slide" Target="/ppt/slides/slide4.xml" Id="Rf2609827021e4862" /><Relationship Type="http://schemas.openxmlformats.org/officeDocument/2006/relationships/slide" Target="/ppt/slides/slide5.xml" Id="R27e036e4682d4a4e" /><Relationship Type="http://schemas.openxmlformats.org/officeDocument/2006/relationships/slide" Target="/ppt/slides/slide6.xml" Id="Rf374cc9a48844484" /><Relationship Type="http://schemas.openxmlformats.org/officeDocument/2006/relationships/slide" Target="/ppt/slides/slide7.xml" Id="R71323333e53f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fbb49c4f141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4ed0ec7474e7c" /><Relationship Type="http://schemas.openxmlformats.org/officeDocument/2006/relationships/theme" Target="/ppt/slideMasters/theme/theme1.xml" Id="Ra292917b42b34c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64ed0ec7474e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ce24e8dc145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22405329e42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1c0c3348847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b66f72c484f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6effe01a34c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a62d62d7c4f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029907d4341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FROSTAD MASKIN OG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FROSTAD MASKIN OG TRANSPORT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6 067 715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1 768 870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5 774 856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FROSTAD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Skodjevegen 397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930 161 667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