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e66f66867a41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2ac705a0134a7a"/>
  </p:sldMasterIdLst>
  <p:sldIdLst>
    <p:sldId xmlns:r="http://schemas.openxmlformats.org/officeDocument/2006/relationships" id="256" r:id="Reb405d599f234572"/>
    <p:sldId xmlns:r="http://schemas.openxmlformats.org/officeDocument/2006/relationships" id="257" r:id="R4a6efc713ce644d5"/>
    <p:sldId xmlns:r="http://schemas.openxmlformats.org/officeDocument/2006/relationships" id="258" r:id="R6007e427613e4e2d"/>
    <p:sldId xmlns:r="http://schemas.openxmlformats.org/officeDocument/2006/relationships" id="259" r:id="Re28dcdf79c2948c1"/>
    <p:sldId xmlns:r="http://schemas.openxmlformats.org/officeDocument/2006/relationships" id="260" r:id="R767f57c86c8a443f"/>
    <p:sldId xmlns:r="http://schemas.openxmlformats.org/officeDocument/2006/relationships" id="261" r:id="Ra2c7948e259946f3"/>
    <p:sldId xmlns:r="http://schemas.openxmlformats.org/officeDocument/2006/relationships" id="262" r:id="R04129bee7d9646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2ac705a0134a7a" /><Relationship Type="http://schemas.openxmlformats.org/officeDocument/2006/relationships/slide" Target="/ppt/slides/slide1.xml" Id="Reb405d599f234572" /><Relationship Type="http://schemas.openxmlformats.org/officeDocument/2006/relationships/slide" Target="/ppt/slides/slide2.xml" Id="R4a6efc713ce644d5" /><Relationship Type="http://schemas.openxmlformats.org/officeDocument/2006/relationships/slide" Target="/ppt/slides/slide3.xml" Id="R6007e427613e4e2d" /><Relationship Type="http://schemas.openxmlformats.org/officeDocument/2006/relationships/slide" Target="/ppt/slides/slide4.xml" Id="Re28dcdf79c2948c1" /><Relationship Type="http://schemas.openxmlformats.org/officeDocument/2006/relationships/slide" Target="/ppt/slides/slide5.xml" Id="R767f57c86c8a443f" /><Relationship Type="http://schemas.openxmlformats.org/officeDocument/2006/relationships/slide" Target="/ppt/slides/slide6.xml" Id="Ra2c7948e259946f3" /><Relationship Type="http://schemas.openxmlformats.org/officeDocument/2006/relationships/slide" Target="/ppt/slides/slide7.xml" Id="R04129bee7d9646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a12dce211941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d8be2542c4e05" /><Relationship Type="http://schemas.openxmlformats.org/officeDocument/2006/relationships/theme" Target="/ppt/slideMasters/theme/theme1.xml" Id="R9bb459438ea945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9d8be2542c4e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182a5d5a246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0cad84f9241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01d67c79748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74ce8dfd24b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3e2ebe21349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2836c5bbb49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1e6e8316d4e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INN-UTLEIE STAVANGER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INN-UTLEIE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INN-UTLEIE STAVANGER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INN-UTLEIE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INN-UTLEIE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INN-UTLEIE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5 366 643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356 627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269 949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529 664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647 800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INN-UTLEIE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ELIASSEN CATO RAUSTEIN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YILDIZ VIYAN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INN-UTLEIE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Solakrossvegen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4050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930 161 659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INN-UTLEIE STAVANGER AS</a:t>
            </a:r>
          </a:p>
        </p:txBody>
      </p:sp>
    </p:spTree>
  </p:cSld>
  <p:clrMapOvr>
    <a:masterClrMapping xmlns:a="http://schemas.openxmlformats.org/drawingml/2006/main"/>
  </p:clrMapOvr>
</p:sld>
</file>