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4ec054dc464f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35435cfdc14885"/>
  </p:sldMasterIdLst>
  <p:sldIdLst>
    <p:sldId xmlns:r="http://schemas.openxmlformats.org/officeDocument/2006/relationships" id="256" r:id="R63fb080191e74542"/>
    <p:sldId xmlns:r="http://schemas.openxmlformats.org/officeDocument/2006/relationships" id="257" r:id="R2707f5929f174ee7"/>
    <p:sldId xmlns:r="http://schemas.openxmlformats.org/officeDocument/2006/relationships" id="258" r:id="Rf86c05e1f23440e9"/>
    <p:sldId xmlns:r="http://schemas.openxmlformats.org/officeDocument/2006/relationships" id="259" r:id="R8752c5ff779245c7"/>
    <p:sldId xmlns:r="http://schemas.openxmlformats.org/officeDocument/2006/relationships" id="260" r:id="Ra39ab1cd59e643d2"/>
    <p:sldId xmlns:r="http://schemas.openxmlformats.org/officeDocument/2006/relationships" id="261" r:id="R734a278de1f340a0"/>
    <p:sldId xmlns:r="http://schemas.openxmlformats.org/officeDocument/2006/relationships" id="262" r:id="Rb05591e192b145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35435cfdc14885" /><Relationship Type="http://schemas.openxmlformats.org/officeDocument/2006/relationships/slide" Target="/ppt/slides/slide1.xml" Id="R63fb080191e74542" /><Relationship Type="http://schemas.openxmlformats.org/officeDocument/2006/relationships/slide" Target="/ppt/slides/slide2.xml" Id="R2707f5929f174ee7" /><Relationship Type="http://schemas.openxmlformats.org/officeDocument/2006/relationships/slide" Target="/ppt/slides/slide3.xml" Id="Rf86c05e1f23440e9" /><Relationship Type="http://schemas.openxmlformats.org/officeDocument/2006/relationships/slide" Target="/ppt/slides/slide4.xml" Id="R8752c5ff779245c7" /><Relationship Type="http://schemas.openxmlformats.org/officeDocument/2006/relationships/slide" Target="/ppt/slides/slide5.xml" Id="Ra39ab1cd59e643d2" /><Relationship Type="http://schemas.openxmlformats.org/officeDocument/2006/relationships/slide" Target="/ppt/slides/slide6.xml" Id="R734a278de1f340a0" /><Relationship Type="http://schemas.openxmlformats.org/officeDocument/2006/relationships/slide" Target="/ppt/slides/slide7.xml" Id="Rb05591e192b145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34e604fcd24c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bbe5074a84806" /><Relationship Type="http://schemas.openxmlformats.org/officeDocument/2006/relationships/theme" Target="/ppt/slideMasters/theme/theme1.xml" Id="R041f43a9385f47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dbbe5074a848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a11d3d64d4c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4ee3848bf4c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0344590cf4e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3e2233de145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a1445c68944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f3cca705446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b40cdc6fd48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E.E. EIENDOM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E.E. EIENDOM OG VEDLIKEHOLD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527 300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255 231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−136 985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738 920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6 967 096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FINSHUS EIRIK HOVLAND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Røværgata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930 159 549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